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7" r:id="rId1"/>
  </p:sldMasterIdLst>
  <p:notesMasterIdLst>
    <p:notesMasterId r:id="rId42"/>
  </p:notesMasterIdLst>
  <p:sldIdLst>
    <p:sldId id="256" r:id="rId2"/>
    <p:sldId id="304" r:id="rId3"/>
    <p:sldId id="265" r:id="rId4"/>
    <p:sldId id="264" r:id="rId5"/>
    <p:sldId id="267" r:id="rId6"/>
    <p:sldId id="258" r:id="rId7"/>
    <p:sldId id="257" r:id="rId8"/>
    <p:sldId id="266" r:id="rId9"/>
    <p:sldId id="269" r:id="rId10"/>
    <p:sldId id="268" r:id="rId11"/>
    <p:sldId id="270" r:id="rId12"/>
    <p:sldId id="279" r:id="rId13"/>
    <p:sldId id="305" r:id="rId14"/>
    <p:sldId id="272" r:id="rId15"/>
    <p:sldId id="271" r:id="rId16"/>
    <p:sldId id="273" r:id="rId17"/>
    <p:sldId id="275" r:id="rId18"/>
    <p:sldId id="278" r:id="rId19"/>
    <p:sldId id="276" r:id="rId20"/>
    <p:sldId id="277" r:id="rId21"/>
    <p:sldId id="274" r:id="rId22"/>
    <p:sldId id="289" r:id="rId23"/>
    <p:sldId id="306" r:id="rId24"/>
    <p:sldId id="281" r:id="rId25"/>
    <p:sldId id="282" r:id="rId26"/>
    <p:sldId id="283" r:id="rId27"/>
    <p:sldId id="284" r:id="rId28"/>
    <p:sldId id="285" r:id="rId29"/>
    <p:sldId id="288" r:id="rId30"/>
    <p:sldId id="299" r:id="rId31"/>
    <p:sldId id="307" r:id="rId32"/>
    <p:sldId id="290" r:id="rId33"/>
    <p:sldId id="291" r:id="rId34"/>
    <p:sldId id="292" r:id="rId35"/>
    <p:sldId id="293" r:id="rId36"/>
    <p:sldId id="294" r:id="rId37"/>
    <p:sldId id="295" r:id="rId38"/>
    <p:sldId id="296" r:id="rId39"/>
    <p:sldId id="297" r:id="rId40"/>
    <p:sldId id="29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84946" autoAdjust="0"/>
  </p:normalViewPr>
  <p:slideViewPr>
    <p:cSldViewPr snapToGrid="0">
      <p:cViewPr varScale="1">
        <p:scale>
          <a:sx n="94" d="100"/>
          <a:sy n="94" d="100"/>
        </p:scale>
        <p:origin x="12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C7F0A-90C8-4217-B294-7B306637A6FD}" type="datetimeFigureOut">
              <a:rPr lang="de-DE" smtClean="0"/>
              <a:t>12.01.18</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2E01A-E352-4A6C-A4B6-9EF61EB37F89}" type="slidenum">
              <a:rPr lang="de-DE" smtClean="0"/>
              <a:t>‹#›</a:t>
            </a:fld>
            <a:endParaRPr lang="de-DE"/>
          </a:p>
        </p:txBody>
      </p:sp>
    </p:spTree>
    <p:extLst>
      <p:ext uri="{BB962C8B-B14F-4D97-AF65-F5344CB8AC3E}">
        <p14:creationId xmlns:p14="http://schemas.microsoft.com/office/powerpoint/2010/main" val="348911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Nebukadnesar</a:t>
            </a:r>
            <a:r>
              <a:rPr lang="en-US" baseline="0" dirty="0"/>
              <a:t> </a:t>
            </a:r>
            <a:r>
              <a:rPr lang="en-US" baseline="0" dirty="0" err="1"/>
              <a:t>invaderte</a:t>
            </a:r>
            <a:r>
              <a:rPr lang="en-US" baseline="0" dirty="0"/>
              <a:t> Juda </a:t>
            </a:r>
            <a:r>
              <a:rPr lang="en-US" baseline="0" dirty="0" err="1"/>
              <a:t>i</a:t>
            </a:r>
            <a:r>
              <a:rPr lang="en-US" baseline="0" dirty="0"/>
              <a:t> 605 f. Kr. </a:t>
            </a:r>
            <a:r>
              <a:rPr lang="en-US" baseline="0" dirty="0" err="1"/>
              <a:t>Første</a:t>
            </a:r>
            <a:r>
              <a:rPr lang="en-US" baseline="0" dirty="0"/>
              <a:t> </a:t>
            </a:r>
            <a:r>
              <a:rPr lang="en-US" baseline="0" dirty="0" err="1"/>
              <a:t>av</a:t>
            </a:r>
            <a:r>
              <a:rPr lang="en-US" baseline="0" dirty="0"/>
              <a:t> </a:t>
            </a:r>
            <a:r>
              <a:rPr lang="en-US" baseline="0" dirty="0" err="1"/>
              <a:t>flere</a:t>
            </a:r>
            <a:r>
              <a:rPr lang="en-US" baseline="0" dirty="0"/>
              <a:t> </a:t>
            </a:r>
            <a:r>
              <a:rPr lang="en-US" baseline="0" dirty="0" err="1"/>
              <a:t>deportasjoner</a:t>
            </a:r>
            <a:endParaRPr lang="de-DE" dirty="0"/>
          </a:p>
        </p:txBody>
      </p:sp>
      <p:sp>
        <p:nvSpPr>
          <p:cNvPr id="4" name="Slide Number Placeholder 3"/>
          <p:cNvSpPr>
            <a:spLocks noGrp="1"/>
          </p:cNvSpPr>
          <p:nvPr>
            <p:ph type="sldNum" sz="quarter" idx="10"/>
          </p:nvPr>
        </p:nvSpPr>
        <p:spPr/>
        <p:txBody>
          <a:bodyPr/>
          <a:lstStyle/>
          <a:p>
            <a:fld id="{FE72E01A-E352-4A6C-A4B6-9EF61EB37F89}" type="slidenum">
              <a:rPr lang="de-DE" smtClean="0"/>
              <a:t>4</a:t>
            </a:fld>
            <a:endParaRPr lang="de-DE"/>
          </a:p>
        </p:txBody>
      </p:sp>
    </p:spTree>
    <p:extLst>
      <p:ext uri="{BB962C8B-B14F-4D97-AF65-F5344CB8AC3E}">
        <p14:creationId xmlns:p14="http://schemas.microsoft.com/office/powerpoint/2010/main" val="2913748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Daniel 7:9ff</a:t>
            </a:r>
          </a:p>
          <a:p>
            <a:r>
              <a:rPr lang="nb-NO" dirty="0"/>
              <a:t>Matt 11:27-30</a:t>
            </a:r>
            <a:r>
              <a:rPr lang="nb-NO" baseline="0" dirty="0"/>
              <a:t> (1Kong 12)</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19</a:t>
            </a:fld>
            <a:endParaRPr lang="de-DE"/>
          </a:p>
        </p:txBody>
      </p:sp>
    </p:spTree>
    <p:extLst>
      <p:ext uri="{BB962C8B-B14F-4D97-AF65-F5344CB8AC3E}">
        <p14:creationId xmlns:p14="http://schemas.microsoft.com/office/powerpoint/2010/main" val="418056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Luk 21:28</a:t>
            </a:r>
            <a:r>
              <a:rPr lang="nb-NO" baseline="0" dirty="0"/>
              <a:t> løft hodene</a:t>
            </a:r>
            <a:endParaRPr lang="nb-NO" dirty="0"/>
          </a:p>
          <a:p>
            <a:r>
              <a:rPr lang="nb-NO" dirty="0"/>
              <a:t>2 </a:t>
            </a:r>
            <a:r>
              <a:rPr lang="nb-NO" dirty="0" err="1"/>
              <a:t>Pet</a:t>
            </a:r>
            <a:r>
              <a:rPr lang="nb-NO" baseline="0" dirty="0"/>
              <a:t> 3</a:t>
            </a:r>
          </a:p>
          <a:p>
            <a:r>
              <a:rPr lang="nb-NO" baseline="0" dirty="0"/>
              <a:t>Kol 1:13-14</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20</a:t>
            </a:fld>
            <a:endParaRPr lang="de-DE"/>
          </a:p>
        </p:txBody>
      </p:sp>
    </p:spTree>
    <p:extLst>
      <p:ext uri="{BB962C8B-B14F-4D97-AF65-F5344CB8AC3E}">
        <p14:creationId xmlns:p14="http://schemas.microsoft.com/office/powerpoint/2010/main" val="419536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FE72E01A-E352-4A6C-A4B6-9EF61EB37F89}" type="slidenum">
              <a:rPr lang="de-DE" smtClean="0"/>
              <a:t>24</a:t>
            </a:fld>
            <a:endParaRPr lang="de-DE"/>
          </a:p>
        </p:txBody>
      </p:sp>
    </p:spTree>
    <p:extLst>
      <p:ext uri="{BB962C8B-B14F-4D97-AF65-F5344CB8AC3E}">
        <p14:creationId xmlns:p14="http://schemas.microsoft.com/office/powerpoint/2010/main" val="143357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Esekiel</a:t>
            </a:r>
            <a:r>
              <a:rPr lang="nb-NO" baseline="0" dirty="0"/>
              <a:t> 14:14; 14:20; 28:3</a:t>
            </a:r>
          </a:p>
          <a:p>
            <a:endParaRPr lang="nb-NO"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nb-NO" dirty="0"/>
              <a:t>Aleksander den store fikk se profetiene om ham, i følge</a:t>
            </a:r>
            <a:r>
              <a:rPr lang="nb-NO" baseline="0" dirty="0"/>
              <a:t> </a:t>
            </a:r>
            <a:r>
              <a:rPr lang="nb-NO" baseline="0" dirty="0" err="1"/>
              <a:t>Josefus</a:t>
            </a:r>
            <a:endParaRPr lang="nb-NO"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nb-NO" baseline="0" dirty="0"/>
              <a:t>Aleksander døde 33 år gammel, hersket fra Hellas til Himalaya</a:t>
            </a:r>
          </a:p>
          <a:p>
            <a:endParaRPr lang="nb-NO" dirty="0"/>
          </a:p>
          <a:p>
            <a:r>
              <a:rPr lang="nb-NO" dirty="0" smtClean="0"/>
              <a:t>Matteus 24:15</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25</a:t>
            </a:fld>
            <a:endParaRPr lang="de-DE"/>
          </a:p>
        </p:txBody>
      </p:sp>
    </p:spTree>
    <p:extLst>
      <p:ext uri="{BB962C8B-B14F-4D97-AF65-F5344CB8AC3E}">
        <p14:creationId xmlns:p14="http://schemas.microsoft.com/office/powerpoint/2010/main" val="1162312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FE72E01A-E352-4A6C-A4B6-9EF61EB37F89}" type="slidenum">
              <a:rPr lang="de-DE" smtClean="0"/>
              <a:t>26</a:t>
            </a:fld>
            <a:endParaRPr lang="de-DE"/>
          </a:p>
        </p:txBody>
      </p:sp>
    </p:spTree>
    <p:extLst>
      <p:ext uri="{BB962C8B-B14F-4D97-AF65-F5344CB8AC3E}">
        <p14:creationId xmlns:p14="http://schemas.microsoft.com/office/powerpoint/2010/main" val="443880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Matt 24:15</a:t>
            </a:r>
          </a:p>
          <a:p>
            <a:r>
              <a:rPr lang="nb-NO" dirty="0"/>
              <a:t>Luk</a:t>
            </a:r>
            <a:r>
              <a:rPr lang="nb-NO" baseline="0" dirty="0"/>
              <a:t> 21:28</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27</a:t>
            </a:fld>
            <a:endParaRPr lang="de-DE"/>
          </a:p>
        </p:txBody>
      </p:sp>
    </p:spTree>
    <p:extLst>
      <p:ext uri="{BB962C8B-B14F-4D97-AF65-F5344CB8AC3E}">
        <p14:creationId xmlns:p14="http://schemas.microsoft.com/office/powerpoint/2010/main" val="1634649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FE72E01A-E352-4A6C-A4B6-9EF61EB37F89}" type="slidenum">
              <a:rPr lang="de-DE" smtClean="0"/>
              <a:t>28</a:t>
            </a:fld>
            <a:endParaRPr lang="de-DE"/>
          </a:p>
        </p:txBody>
      </p:sp>
    </p:spTree>
    <p:extLst>
      <p:ext uri="{BB962C8B-B14F-4D97-AF65-F5344CB8AC3E}">
        <p14:creationId xmlns:p14="http://schemas.microsoft.com/office/powerpoint/2010/main" val="785208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FE72E01A-E352-4A6C-A4B6-9EF61EB37F89}" type="slidenum">
              <a:rPr lang="de-DE" smtClean="0"/>
              <a:t>29</a:t>
            </a:fld>
            <a:endParaRPr lang="de-DE"/>
          </a:p>
        </p:txBody>
      </p:sp>
    </p:spTree>
    <p:extLst>
      <p:ext uri="{BB962C8B-B14F-4D97-AF65-F5344CB8AC3E}">
        <p14:creationId xmlns:p14="http://schemas.microsoft.com/office/powerpoint/2010/main" val="1841583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August </a:t>
            </a:r>
            <a:r>
              <a:rPr lang="nb-NO" dirty="0" err="1" smtClean="0"/>
              <a:t>Landmesser</a:t>
            </a:r>
            <a:r>
              <a:rPr lang="nb-NO" dirty="0" smtClean="0"/>
              <a:t>/Gustav </a:t>
            </a:r>
            <a:r>
              <a:rPr lang="nb-NO" dirty="0" err="1" smtClean="0"/>
              <a:t>Wegert</a:t>
            </a:r>
            <a:endParaRPr lang="nb-NO" dirty="0"/>
          </a:p>
          <a:p>
            <a:r>
              <a:rPr lang="nb-NO" dirty="0"/>
              <a:t>Åpenbaringen 13</a:t>
            </a:r>
          </a:p>
        </p:txBody>
      </p:sp>
      <p:sp>
        <p:nvSpPr>
          <p:cNvPr id="4" name="Slide Number Placeholder 3"/>
          <p:cNvSpPr>
            <a:spLocks noGrp="1"/>
          </p:cNvSpPr>
          <p:nvPr>
            <p:ph type="sldNum" sz="quarter" idx="10"/>
          </p:nvPr>
        </p:nvSpPr>
        <p:spPr/>
        <p:txBody>
          <a:bodyPr/>
          <a:lstStyle/>
          <a:p>
            <a:fld id="{FE72E01A-E352-4A6C-A4B6-9EF61EB37F89}" type="slidenum">
              <a:rPr lang="de-DE" smtClean="0"/>
              <a:t>32</a:t>
            </a:fld>
            <a:endParaRPr lang="de-DE"/>
          </a:p>
        </p:txBody>
      </p:sp>
    </p:spTree>
    <p:extLst>
      <p:ext uri="{BB962C8B-B14F-4D97-AF65-F5344CB8AC3E}">
        <p14:creationId xmlns:p14="http://schemas.microsoft.com/office/powerpoint/2010/main" val="1331685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Apg</a:t>
            </a:r>
            <a:r>
              <a:rPr lang="nb-NO" dirty="0"/>
              <a:t> 11:26</a:t>
            </a:r>
          </a:p>
        </p:txBody>
      </p:sp>
      <p:sp>
        <p:nvSpPr>
          <p:cNvPr id="4" name="Slide Number Placeholder 3"/>
          <p:cNvSpPr>
            <a:spLocks noGrp="1"/>
          </p:cNvSpPr>
          <p:nvPr>
            <p:ph type="sldNum" sz="quarter" idx="10"/>
          </p:nvPr>
        </p:nvSpPr>
        <p:spPr/>
        <p:txBody>
          <a:bodyPr/>
          <a:lstStyle/>
          <a:p>
            <a:fld id="{FE72E01A-E352-4A6C-A4B6-9EF61EB37F89}" type="slidenum">
              <a:rPr lang="de-DE" smtClean="0"/>
              <a:t>34</a:t>
            </a:fld>
            <a:endParaRPr lang="de-DE"/>
          </a:p>
        </p:txBody>
      </p:sp>
    </p:spTree>
    <p:extLst>
      <p:ext uri="{BB962C8B-B14F-4D97-AF65-F5344CB8AC3E}">
        <p14:creationId xmlns:p14="http://schemas.microsoft.com/office/powerpoint/2010/main" val="200932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Isjtar-porten</a:t>
            </a:r>
            <a:r>
              <a:rPr lang="en-US" baseline="0" dirty="0"/>
              <a:t> (</a:t>
            </a:r>
            <a:r>
              <a:rPr lang="en-US" baseline="0" dirty="0" err="1"/>
              <a:t>Pergamonmuseet</a:t>
            </a:r>
            <a:r>
              <a:rPr lang="en-US" baseline="0" dirty="0"/>
              <a:t> </a:t>
            </a:r>
            <a:r>
              <a:rPr lang="en-US" baseline="0" dirty="0" err="1"/>
              <a:t>i</a:t>
            </a:r>
            <a:r>
              <a:rPr lang="en-US" baseline="0" dirty="0"/>
              <a:t> Berlin)</a:t>
            </a:r>
            <a:endParaRPr lang="de-DE" dirty="0"/>
          </a:p>
        </p:txBody>
      </p:sp>
      <p:sp>
        <p:nvSpPr>
          <p:cNvPr id="4" name="Slide Number Placeholder 3"/>
          <p:cNvSpPr>
            <a:spLocks noGrp="1"/>
          </p:cNvSpPr>
          <p:nvPr>
            <p:ph type="sldNum" sz="quarter" idx="10"/>
          </p:nvPr>
        </p:nvSpPr>
        <p:spPr/>
        <p:txBody>
          <a:bodyPr/>
          <a:lstStyle/>
          <a:p>
            <a:fld id="{FE72E01A-E352-4A6C-A4B6-9EF61EB37F89}" type="slidenum">
              <a:rPr lang="de-DE" smtClean="0"/>
              <a:t>6</a:t>
            </a:fld>
            <a:endParaRPr lang="de-DE"/>
          </a:p>
        </p:txBody>
      </p:sp>
    </p:spTree>
    <p:extLst>
      <p:ext uri="{BB962C8B-B14F-4D97-AF65-F5344CB8AC3E}">
        <p14:creationId xmlns:p14="http://schemas.microsoft.com/office/powerpoint/2010/main" val="1214700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90</a:t>
            </a:r>
            <a:r>
              <a:rPr lang="nb-NO" baseline="0" dirty="0"/>
              <a:t> år gammel</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35</a:t>
            </a:fld>
            <a:endParaRPr lang="de-DE"/>
          </a:p>
        </p:txBody>
      </p:sp>
    </p:spTree>
    <p:extLst>
      <p:ext uri="{BB962C8B-B14F-4D97-AF65-F5344CB8AC3E}">
        <p14:creationId xmlns:p14="http://schemas.microsoft.com/office/powerpoint/2010/main" val="865391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Apg</a:t>
            </a:r>
            <a:r>
              <a:rPr lang="nb-NO" dirty="0"/>
              <a:t> 26:11-12</a:t>
            </a:r>
          </a:p>
        </p:txBody>
      </p:sp>
      <p:sp>
        <p:nvSpPr>
          <p:cNvPr id="4" name="Slide Number Placeholder 3"/>
          <p:cNvSpPr>
            <a:spLocks noGrp="1"/>
          </p:cNvSpPr>
          <p:nvPr>
            <p:ph type="sldNum" sz="quarter" idx="10"/>
          </p:nvPr>
        </p:nvSpPr>
        <p:spPr/>
        <p:txBody>
          <a:bodyPr/>
          <a:lstStyle/>
          <a:p>
            <a:fld id="{FE72E01A-E352-4A6C-A4B6-9EF61EB37F89}" type="slidenum">
              <a:rPr lang="de-DE" smtClean="0"/>
              <a:t>36</a:t>
            </a:fld>
            <a:endParaRPr lang="de-DE"/>
          </a:p>
        </p:txBody>
      </p:sp>
    </p:spTree>
    <p:extLst>
      <p:ext uri="{BB962C8B-B14F-4D97-AF65-F5344CB8AC3E}">
        <p14:creationId xmlns:p14="http://schemas.microsoft.com/office/powerpoint/2010/main" val="1011367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FE72E01A-E352-4A6C-A4B6-9EF61EB37F89}" type="slidenum">
              <a:rPr lang="de-DE" smtClean="0"/>
              <a:t>39</a:t>
            </a:fld>
            <a:endParaRPr lang="de-DE"/>
          </a:p>
        </p:txBody>
      </p:sp>
    </p:spTree>
    <p:extLst>
      <p:ext uri="{BB962C8B-B14F-4D97-AF65-F5344CB8AC3E}">
        <p14:creationId xmlns:p14="http://schemas.microsoft.com/office/powerpoint/2010/main" val="1774042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FE72E01A-E352-4A6C-A4B6-9EF61EB37F89}" type="slidenum">
              <a:rPr lang="de-DE" smtClean="0"/>
              <a:t>40</a:t>
            </a:fld>
            <a:endParaRPr lang="de-DE"/>
          </a:p>
        </p:txBody>
      </p:sp>
    </p:spTree>
    <p:extLst>
      <p:ext uri="{BB962C8B-B14F-4D97-AF65-F5344CB8AC3E}">
        <p14:creationId xmlns:p14="http://schemas.microsoft.com/office/powerpoint/2010/main" val="136571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 </a:t>
            </a:r>
            <a:r>
              <a:rPr lang="en-US" dirty="0" err="1"/>
              <a:t>Marduk</a:t>
            </a:r>
            <a:endParaRPr lang="en-US" dirty="0"/>
          </a:p>
          <a:p>
            <a:r>
              <a:rPr lang="en-US" dirty="0" err="1"/>
              <a:t>Aku</a:t>
            </a:r>
            <a:r>
              <a:rPr lang="en-US" dirty="0"/>
              <a:t>:</a:t>
            </a:r>
            <a:r>
              <a:rPr lang="en-US" baseline="0" dirty="0"/>
              <a:t> </a:t>
            </a:r>
            <a:r>
              <a:rPr lang="en-US" baseline="0" dirty="0" err="1"/>
              <a:t>måneguden</a:t>
            </a:r>
            <a:endParaRPr lang="en-US" baseline="0" dirty="0"/>
          </a:p>
          <a:p>
            <a:r>
              <a:rPr lang="en-US" baseline="0" dirty="0" err="1"/>
              <a:t>Nabu</a:t>
            </a:r>
            <a:r>
              <a:rPr lang="en-US" baseline="0" dirty="0"/>
              <a:t>: </a:t>
            </a:r>
            <a:r>
              <a:rPr lang="en-US" baseline="0" dirty="0" err="1"/>
              <a:t>Marduks</a:t>
            </a:r>
            <a:r>
              <a:rPr lang="en-US" baseline="0" dirty="0"/>
              <a:t> </a:t>
            </a:r>
            <a:r>
              <a:rPr lang="en-US" baseline="0" dirty="0" err="1"/>
              <a:t>sønn</a:t>
            </a:r>
            <a:endParaRPr lang="en-US" baseline="0" dirty="0"/>
          </a:p>
          <a:p>
            <a:endParaRPr lang="de-DE" dirty="0"/>
          </a:p>
        </p:txBody>
      </p:sp>
      <p:sp>
        <p:nvSpPr>
          <p:cNvPr id="4" name="Slide Number Placeholder 3"/>
          <p:cNvSpPr>
            <a:spLocks noGrp="1"/>
          </p:cNvSpPr>
          <p:nvPr>
            <p:ph type="sldNum" sz="quarter" idx="10"/>
          </p:nvPr>
        </p:nvSpPr>
        <p:spPr/>
        <p:txBody>
          <a:bodyPr/>
          <a:lstStyle/>
          <a:p>
            <a:fld id="{FE72E01A-E352-4A6C-A4B6-9EF61EB37F89}" type="slidenum">
              <a:rPr lang="de-DE" smtClean="0"/>
              <a:t>8</a:t>
            </a:fld>
            <a:endParaRPr lang="de-DE"/>
          </a:p>
        </p:txBody>
      </p:sp>
    </p:spTree>
    <p:extLst>
      <p:ext uri="{BB962C8B-B14F-4D97-AF65-F5344CB8AC3E}">
        <p14:creationId xmlns:p14="http://schemas.microsoft.com/office/powerpoint/2010/main" val="37076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Kap</a:t>
            </a:r>
            <a:r>
              <a:rPr lang="nb-NO" dirty="0"/>
              <a:t>. 6: Tre</a:t>
            </a:r>
            <a:r>
              <a:rPr lang="nb-NO" baseline="0" dirty="0"/>
              <a:t> ganger om dagen</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10</a:t>
            </a:fld>
            <a:endParaRPr lang="de-DE"/>
          </a:p>
        </p:txBody>
      </p:sp>
    </p:spTree>
    <p:extLst>
      <p:ext uri="{BB962C8B-B14F-4D97-AF65-F5344CB8AC3E}">
        <p14:creationId xmlns:p14="http://schemas.microsoft.com/office/powerpoint/2010/main" val="310404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Babylon:</a:t>
            </a:r>
            <a:r>
              <a:rPr lang="nb-NO" baseline="0" dirty="0"/>
              <a:t> Verdier	</a:t>
            </a:r>
            <a:r>
              <a:rPr lang="nb-NO" baseline="0" dirty="0" err="1"/>
              <a:t>Medo</a:t>
            </a:r>
            <a:r>
              <a:rPr lang="nb-NO" baseline="0" dirty="0"/>
              <a:t>-persisk: Verdier</a:t>
            </a:r>
          </a:p>
          <a:p>
            <a:r>
              <a:rPr lang="nb-NO" baseline="0" dirty="0"/>
              <a:t>De hellige karene innlemmet i deres system</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14</a:t>
            </a:fld>
            <a:endParaRPr lang="de-DE"/>
          </a:p>
        </p:txBody>
      </p:sp>
    </p:spTree>
    <p:extLst>
      <p:ext uri="{BB962C8B-B14F-4D97-AF65-F5344CB8AC3E}">
        <p14:creationId xmlns:p14="http://schemas.microsoft.com/office/powerpoint/2010/main" val="199717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Nebukadnesar</a:t>
            </a:r>
            <a:r>
              <a:rPr lang="en-US" baseline="0" dirty="0" smtClean="0"/>
              <a:t> II (605)</a:t>
            </a:r>
          </a:p>
          <a:p>
            <a:endParaRPr lang="en-US" baseline="0" dirty="0" smtClean="0"/>
          </a:p>
          <a:p>
            <a:r>
              <a:rPr lang="en-US" baseline="0" dirty="0" err="1" smtClean="0"/>
              <a:t>Medo-persiske</a:t>
            </a:r>
            <a:r>
              <a:rPr lang="en-US" baseline="0" dirty="0" smtClean="0"/>
              <a:t>: 5,5 </a:t>
            </a:r>
            <a:r>
              <a:rPr lang="en-US" baseline="0" dirty="0" err="1" smtClean="0"/>
              <a:t>millioner</a:t>
            </a:r>
            <a:r>
              <a:rPr lang="en-US" baseline="0" dirty="0" smtClean="0"/>
              <a:t> </a:t>
            </a:r>
            <a:r>
              <a:rPr lang="en-US" baseline="0" dirty="0" err="1" smtClean="0"/>
              <a:t>kvadratkilometer</a:t>
            </a:r>
            <a:r>
              <a:rPr lang="en-US" baseline="0" dirty="0" smtClean="0"/>
              <a:t>.</a:t>
            </a:r>
          </a:p>
          <a:p>
            <a:endParaRPr lang="en-US" baseline="0" dirty="0" smtClean="0"/>
          </a:p>
          <a:p>
            <a:r>
              <a:rPr lang="en-US" baseline="0" dirty="0" err="1" smtClean="0"/>
              <a:t>Aleksander</a:t>
            </a:r>
            <a:r>
              <a:rPr lang="en-US" baseline="0" dirty="0" smtClean="0"/>
              <a:t> den store, </a:t>
            </a:r>
            <a:r>
              <a:rPr lang="en-US" baseline="0" dirty="0" err="1" smtClean="0"/>
              <a:t>enda</a:t>
            </a:r>
            <a:r>
              <a:rPr lang="en-US" baseline="0" dirty="0" smtClean="0"/>
              <a:t> </a:t>
            </a:r>
            <a:r>
              <a:rPr lang="en-US" baseline="0" dirty="0" err="1" smtClean="0"/>
              <a:t>større</a:t>
            </a:r>
            <a:endParaRPr lang="en-US" baseline="0" dirty="0" smtClean="0"/>
          </a:p>
          <a:p>
            <a:endParaRPr lang="en-US" baseline="0" dirty="0" smtClean="0"/>
          </a:p>
          <a:p>
            <a:r>
              <a:rPr lang="en-US" baseline="0" dirty="0" err="1" smtClean="0"/>
              <a:t>Romerriket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E72E01A-E352-4A6C-A4B6-9EF61EB37F89}" type="slidenum">
              <a:rPr lang="de-DE" smtClean="0"/>
              <a:t>15</a:t>
            </a:fld>
            <a:endParaRPr lang="de-DE"/>
          </a:p>
        </p:txBody>
      </p:sp>
    </p:spTree>
    <p:extLst>
      <p:ext uri="{BB962C8B-B14F-4D97-AF65-F5344CB8AC3E}">
        <p14:creationId xmlns:p14="http://schemas.microsoft.com/office/powerpoint/2010/main" val="84649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Daniel 7:9-14</a:t>
            </a:r>
          </a:p>
        </p:txBody>
      </p:sp>
      <p:sp>
        <p:nvSpPr>
          <p:cNvPr id="4" name="Slide Number Placeholder 3"/>
          <p:cNvSpPr>
            <a:spLocks noGrp="1"/>
          </p:cNvSpPr>
          <p:nvPr>
            <p:ph type="sldNum" sz="quarter" idx="10"/>
          </p:nvPr>
        </p:nvSpPr>
        <p:spPr/>
        <p:txBody>
          <a:bodyPr/>
          <a:lstStyle/>
          <a:p>
            <a:fld id="{FE72E01A-E352-4A6C-A4B6-9EF61EB37F89}" type="slidenum">
              <a:rPr lang="de-DE" smtClean="0"/>
              <a:t>16</a:t>
            </a:fld>
            <a:endParaRPr lang="de-DE"/>
          </a:p>
        </p:txBody>
      </p:sp>
    </p:spTree>
    <p:extLst>
      <p:ext uri="{BB962C8B-B14F-4D97-AF65-F5344CB8AC3E}">
        <p14:creationId xmlns:p14="http://schemas.microsoft.com/office/powerpoint/2010/main" val="3811180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Matt </a:t>
            </a:r>
            <a:r>
              <a:rPr lang="nb-NO" dirty="0" smtClean="0"/>
              <a:t>24:30</a:t>
            </a:r>
          </a:p>
          <a:p>
            <a:r>
              <a:rPr lang="nb-NO" dirty="0" smtClean="0"/>
              <a:t>Kan</a:t>
            </a:r>
            <a:r>
              <a:rPr lang="nb-NO" baseline="0" dirty="0" smtClean="0"/>
              <a:t> ikke stå side ved side med de andre rikene</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17</a:t>
            </a:fld>
            <a:endParaRPr lang="de-DE"/>
          </a:p>
        </p:txBody>
      </p:sp>
    </p:spTree>
    <p:extLst>
      <p:ext uri="{BB962C8B-B14F-4D97-AF65-F5344CB8AC3E}">
        <p14:creationId xmlns:p14="http://schemas.microsoft.com/office/powerpoint/2010/main" val="2629589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«Denne verdens fyrste» </a:t>
            </a:r>
            <a:r>
              <a:rPr lang="nb-NO" dirty="0" err="1"/>
              <a:t>Joh</a:t>
            </a:r>
            <a:r>
              <a:rPr lang="nb-NO" dirty="0"/>
              <a:t> 12:31</a:t>
            </a:r>
            <a:r>
              <a:rPr lang="nb-NO" baseline="0" dirty="0"/>
              <a:t>, 16:11</a:t>
            </a:r>
            <a:endParaRPr lang="nb-NO" dirty="0"/>
          </a:p>
        </p:txBody>
      </p:sp>
      <p:sp>
        <p:nvSpPr>
          <p:cNvPr id="4" name="Slide Number Placeholder 3"/>
          <p:cNvSpPr>
            <a:spLocks noGrp="1"/>
          </p:cNvSpPr>
          <p:nvPr>
            <p:ph type="sldNum" sz="quarter" idx="10"/>
          </p:nvPr>
        </p:nvSpPr>
        <p:spPr/>
        <p:txBody>
          <a:bodyPr/>
          <a:lstStyle/>
          <a:p>
            <a:fld id="{FE72E01A-E352-4A6C-A4B6-9EF61EB37F89}" type="slidenum">
              <a:rPr lang="de-DE" smtClean="0"/>
              <a:t>18</a:t>
            </a:fld>
            <a:endParaRPr lang="de-DE"/>
          </a:p>
        </p:txBody>
      </p:sp>
    </p:spTree>
    <p:extLst>
      <p:ext uri="{BB962C8B-B14F-4D97-AF65-F5344CB8AC3E}">
        <p14:creationId xmlns:p14="http://schemas.microsoft.com/office/powerpoint/2010/main" val="3674911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78C21C-0217-4599-A0CD-FECFC8D829EC}" type="datetimeFigureOut">
              <a:rPr lang="de-DE" smtClean="0"/>
              <a:t>12.01.18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22BF8479-468B-4962-9932-FCFB5E6C52CC}" type="slidenum">
              <a:rPr lang="de-DE" smtClean="0"/>
              <a:t>‹#›</a:t>
            </a:fld>
            <a:endParaRPr lang="de-DE"/>
          </a:p>
        </p:txBody>
      </p:sp>
    </p:spTree>
    <p:extLst>
      <p:ext uri="{BB962C8B-B14F-4D97-AF65-F5344CB8AC3E}">
        <p14:creationId xmlns:p14="http://schemas.microsoft.com/office/powerpoint/2010/main" val="244756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78C21C-0217-4599-A0CD-FECFC8D829EC}" type="datetimeFigureOut">
              <a:rPr lang="de-DE" smtClean="0"/>
              <a:t>12.01.18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3482613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78C21C-0217-4599-A0CD-FECFC8D829EC}" type="datetimeFigureOut">
              <a:rPr lang="de-DE" smtClean="0"/>
              <a:t>12.01.18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2803214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78C21C-0217-4599-A0CD-FECFC8D829EC}" type="datetimeFigureOut">
              <a:rPr lang="de-DE" smtClean="0"/>
              <a:t>12.01.18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195639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9378C21C-0217-4599-A0CD-FECFC8D829EC}" type="datetimeFigureOut">
              <a:rPr lang="de-DE" smtClean="0"/>
              <a:t>12.01.18</a:t>
            </a:fld>
            <a:endParaRPr lang="de-DE"/>
          </a:p>
        </p:txBody>
      </p:sp>
      <p:sp>
        <p:nvSpPr>
          <p:cNvPr id="5" name="Footer Placeholder 4"/>
          <p:cNvSpPr>
            <a:spLocks noGrp="1"/>
          </p:cNvSpPr>
          <p:nvPr>
            <p:ph type="ftr" sz="quarter" idx="11"/>
          </p:nvPr>
        </p:nvSpPr>
        <p:spPr>
          <a:xfrm>
            <a:off x="2182708" y="6272784"/>
            <a:ext cx="6327648" cy="365125"/>
          </a:xfrm>
        </p:spPr>
        <p:txBody>
          <a:bodyPr/>
          <a:lstStyle/>
          <a:p>
            <a:endParaRPr lang="de-DE"/>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22BF8479-468B-4962-9932-FCFB5E6C52CC}" type="slidenum">
              <a:rPr lang="de-DE" smtClean="0"/>
              <a:t>‹#›</a:t>
            </a:fld>
            <a:endParaRPr lang="de-DE"/>
          </a:p>
        </p:txBody>
      </p:sp>
    </p:spTree>
    <p:extLst>
      <p:ext uri="{BB962C8B-B14F-4D97-AF65-F5344CB8AC3E}">
        <p14:creationId xmlns:p14="http://schemas.microsoft.com/office/powerpoint/2010/main" val="316954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78C21C-0217-4599-A0CD-FECFC8D829EC}" type="datetimeFigureOut">
              <a:rPr lang="de-DE" smtClean="0"/>
              <a:t>12.01.18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9673017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78C21C-0217-4599-A0CD-FECFC8D829EC}" type="datetimeFigureOut">
              <a:rPr lang="de-DE" smtClean="0"/>
              <a:t>12.01.18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214765585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78C21C-0217-4599-A0CD-FECFC8D829EC}" type="datetimeFigureOut">
              <a:rPr lang="de-DE" smtClean="0"/>
              <a:t>12.01.18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405990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78C21C-0217-4599-A0CD-FECFC8D829EC}" type="datetimeFigureOut">
              <a:rPr lang="de-DE" smtClean="0"/>
              <a:t>12.01.18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382663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78C21C-0217-4599-A0CD-FECFC8D829EC}" type="datetimeFigureOut">
              <a:rPr lang="de-DE" smtClean="0"/>
              <a:t>12.01.18</a:t>
            </a:fld>
            <a:endParaRPr lang="de-DE"/>
          </a:p>
        </p:txBody>
      </p:sp>
      <p:sp>
        <p:nvSpPr>
          <p:cNvPr id="6" name="Footer Placeholder 5"/>
          <p:cNvSpPr>
            <a:spLocks noGrp="1"/>
          </p:cNvSpPr>
          <p:nvPr>
            <p:ph type="ftr" sz="quarter" idx="11"/>
          </p:nvPr>
        </p:nvSpPr>
        <p:spPr/>
        <p:txBody>
          <a:bodyPr/>
          <a:lstStyle/>
          <a:p>
            <a:endParaRPr lang="de-DE"/>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35423355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78C21C-0217-4599-A0CD-FECFC8D829EC}" type="datetimeFigureOut">
              <a:rPr lang="de-DE" smtClean="0"/>
              <a:t>12.01.18</a:t>
            </a:fld>
            <a:endParaRPr lang="de-DE"/>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22BF8479-468B-4962-9932-FCFB5E6C52CC}" type="slidenum">
              <a:rPr lang="de-DE" smtClean="0"/>
              <a:t>‹#›</a:t>
            </a:fld>
            <a:endParaRPr lang="de-DE"/>
          </a:p>
        </p:txBody>
      </p:sp>
    </p:spTree>
    <p:extLst>
      <p:ext uri="{BB962C8B-B14F-4D97-AF65-F5344CB8AC3E}">
        <p14:creationId xmlns:p14="http://schemas.microsoft.com/office/powerpoint/2010/main" val="20643064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378C21C-0217-4599-A0CD-FECFC8D829EC}" type="datetimeFigureOut">
              <a:rPr lang="de-DE" smtClean="0"/>
              <a:t>12.01.18</a:t>
            </a:fld>
            <a:endParaRPr lang="de-DE"/>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de-DE"/>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22BF8479-468B-4962-9932-FCFB5E6C52CC}" type="slidenum">
              <a:rPr lang="de-DE" smtClean="0"/>
              <a:t>‹#›</a:t>
            </a:fld>
            <a:endParaRPr lang="de-DE"/>
          </a:p>
        </p:txBody>
      </p:sp>
    </p:spTree>
    <p:extLst>
      <p:ext uri="{BB962C8B-B14F-4D97-AF65-F5344CB8AC3E}">
        <p14:creationId xmlns:p14="http://schemas.microsoft.com/office/powerpoint/2010/main" val="3301491980"/>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914400" rtl="0" eaLnBrk="1" latinLnBrk="0" hangingPunct="1">
        <a:lnSpc>
          <a:spcPct val="90000"/>
        </a:lnSpc>
        <a:spcBef>
          <a:spcPct val="0"/>
        </a:spcBef>
        <a:buNone/>
        <a:defRPr sz="5400" kern="1200" cap="all"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9577" cy="7843838"/>
          </a:xfrm>
          <a:prstGeom prst="rect">
            <a:avLst/>
          </a:prstGeom>
        </p:spPr>
      </p:pic>
      <p:sp>
        <p:nvSpPr>
          <p:cNvPr id="2" name="Title 1"/>
          <p:cNvSpPr>
            <a:spLocks noGrp="1"/>
          </p:cNvSpPr>
          <p:nvPr>
            <p:ph type="ctrTitle" idx="4294967295"/>
          </p:nvPr>
        </p:nvSpPr>
        <p:spPr>
          <a:xfrm>
            <a:off x="1869141" y="226826"/>
            <a:ext cx="9967913" cy="1080154"/>
          </a:xfrm>
        </p:spPr>
        <p:txBody>
          <a:bodyPr/>
          <a:lstStyle/>
          <a:p>
            <a:r>
              <a:rPr lang="en-US" dirty="0" err="1" smtClean="0">
                <a:solidFill>
                  <a:schemeClr val="bg2"/>
                </a:solidFill>
              </a:rPr>
              <a:t>Stående</a:t>
            </a:r>
            <a:r>
              <a:rPr lang="en-US" dirty="0" smtClean="0">
                <a:solidFill>
                  <a:schemeClr val="bg2"/>
                </a:solidFill>
              </a:rPr>
              <a:t> </a:t>
            </a:r>
            <a:r>
              <a:rPr lang="en-US" dirty="0" err="1" smtClean="0">
                <a:solidFill>
                  <a:schemeClr val="bg2"/>
                </a:solidFill>
              </a:rPr>
              <a:t>etter</a:t>
            </a:r>
            <a:r>
              <a:rPr lang="en-US" dirty="0" smtClean="0">
                <a:solidFill>
                  <a:schemeClr val="bg2"/>
                </a:solidFill>
              </a:rPr>
              <a:t> </a:t>
            </a:r>
            <a:r>
              <a:rPr lang="en-US" dirty="0" err="1" smtClean="0">
                <a:solidFill>
                  <a:schemeClr val="bg2"/>
                </a:solidFill>
              </a:rPr>
              <a:t>å</a:t>
            </a:r>
            <a:r>
              <a:rPr lang="en-US" dirty="0" smtClean="0">
                <a:solidFill>
                  <a:schemeClr val="bg2"/>
                </a:solidFill>
              </a:rPr>
              <a:t> ha </a:t>
            </a:r>
            <a:r>
              <a:rPr lang="en-US" dirty="0" err="1" smtClean="0">
                <a:solidFill>
                  <a:schemeClr val="bg2"/>
                </a:solidFill>
              </a:rPr>
              <a:t>overvunnet</a:t>
            </a:r>
            <a:r>
              <a:rPr lang="en-US" dirty="0" smtClean="0">
                <a:solidFill>
                  <a:schemeClr val="bg2"/>
                </a:solidFill>
              </a:rPr>
              <a:t> alt</a:t>
            </a:r>
            <a:endParaRPr lang="de-DE" dirty="0">
              <a:solidFill>
                <a:schemeClr val="bg2"/>
              </a:solidFill>
            </a:endParaRPr>
          </a:p>
        </p:txBody>
      </p:sp>
      <p:sp>
        <p:nvSpPr>
          <p:cNvPr id="3" name="Subtitle 2"/>
          <p:cNvSpPr>
            <a:spLocks noGrp="1"/>
          </p:cNvSpPr>
          <p:nvPr>
            <p:ph type="subTitle" idx="4294967295"/>
          </p:nvPr>
        </p:nvSpPr>
        <p:spPr>
          <a:xfrm>
            <a:off x="8834718" y="1141740"/>
            <a:ext cx="2514599" cy="539142"/>
          </a:xfrm>
        </p:spPr>
        <p:txBody>
          <a:bodyPr>
            <a:noAutofit/>
          </a:bodyPr>
          <a:lstStyle/>
          <a:p>
            <a:pPr algn="r"/>
            <a:r>
              <a:rPr lang="en-US" sz="2800" dirty="0">
                <a:solidFill>
                  <a:schemeClr val="bg2"/>
                </a:solidFill>
              </a:rPr>
              <a:t>Daniels </a:t>
            </a:r>
            <a:r>
              <a:rPr lang="en-US" sz="2800" dirty="0" err="1">
                <a:solidFill>
                  <a:schemeClr val="bg2"/>
                </a:solidFill>
              </a:rPr>
              <a:t>bok</a:t>
            </a:r>
            <a:endParaRPr lang="de-DE" sz="2800" dirty="0">
              <a:solidFill>
                <a:schemeClr val="bg2"/>
              </a:solidFill>
            </a:endParaRPr>
          </a:p>
        </p:txBody>
      </p:sp>
    </p:spTree>
    <p:extLst>
      <p:ext uri="{BB962C8B-B14F-4D97-AF65-F5344CB8AC3E}">
        <p14:creationId xmlns:p14="http://schemas.microsoft.com/office/powerpoint/2010/main" val="1677909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Renhet</a:t>
            </a:r>
          </a:p>
        </p:txBody>
      </p:sp>
      <p:sp>
        <p:nvSpPr>
          <p:cNvPr id="3" name="Content Placeholder 2"/>
          <p:cNvSpPr>
            <a:spLocks noGrp="1"/>
          </p:cNvSpPr>
          <p:nvPr>
            <p:ph idx="1"/>
          </p:nvPr>
        </p:nvSpPr>
        <p:spPr/>
        <p:txBody>
          <a:bodyPr/>
          <a:lstStyle/>
          <a:p>
            <a:r>
              <a:rPr lang="nb-NO" dirty="0"/>
              <a:t>Daniel ville ikke bli uren</a:t>
            </a:r>
          </a:p>
          <a:p>
            <a:pPr lvl="1"/>
            <a:r>
              <a:rPr lang="nb-NO" dirty="0"/>
              <a:t>kongens mat og vin</a:t>
            </a:r>
          </a:p>
          <a:p>
            <a:pPr lvl="1"/>
            <a:r>
              <a:rPr lang="nb-NO" dirty="0"/>
              <a:t>avguder</a:t>
            </a:r>
          </a:p>
          <a:p>
            <a:r>
              <a:rPr lang="nb-NO" dirty="0"/>
              <a:t>«I verden, men ikke av verden»</a:t>
            </a:r>
          </a:p>
          <a:p>
            <a:pPr lvl="1"/>
            <a:r>
              <a:rPr lang="nb-NO" dirty="0"/>
              <a:t>Utdannelse</a:t>
            </a:r>
          </a:p>
          <a:p>
            <a:pPr lvl="1"/>
            <a:r>
              <a:rPr lang="nb-NO" dirty="0"/>
              <a:t>Arbeid</a:t>
            </a:r>
          </a:p>
          <a:p>
            <a:pPr lvl="1"/>
            <a:r>
              <a:rPr lang="nb-NO" dirty="0"/>
              <a:t>Fritid</a:t>
            </a:r>
          </a:p>
        </p:txBody>
      </p:sp>
    </p:spTree>
    <p:extLst>
      <p:ext uri="{BB962C8B-B14F-4D97-AF65-F5344CB8AC3E}">
        <p14:creationId xmlns:p14="http://schemas.microsoft.com/office/powerpoint/2010/main" val="570049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Spørsmål til </a:t>
            </a:r>
            <a:r>
              <a:rPr lang="nb-NO" dirty="0" smtClean="0"/>
              <a:t>ettertanke</a:t>
            </a:r>
            <a:endParaRPr lang="nb-NO" dirty="0"/>
          </a:p>
        </p:txBody>
      </p:sp>
      <p:sp>
        <p:nvSpPr>
          <p:cNvPr id="3" name="Content Placeholder 2"/>
          <p:cNvSpPr>
            <a:spLocks noGrp="1"/>
          </p:cNvSpPr>
          <p:nvPr>
            <p:ph idx="1"/>
          </p:nvPr>
        </p:nvSpPr>
        <p:spPr/>
        <p:txBody>
          <a:bodyPr/>
          <a:lstStyle/>
          <a:p>
            <a:r>
              <a:rPr lang="nb-NO" dirty="0"/>
              <a:t>Hvordan kan vi bli trygge på vår identitet?</a:t>
            </a:r>
          </a:p>
          <a:p>
            <a:pPr lvl="1"/>
            <a:r>
              <a:rPr lang="nb-NO" dirty="0" err="1"/>
              <a:t>Joh</a:t>
            </a:r>
            <a:r>
              <a:rPr lang="nb-NO"/>
              <a:t> 1:12, Kol </a:t>
            </a:r>
            <a:r>
              <a:rPr lang="nb-NO" dirty="0"/>
              <a:t>1:13, 2Kor 5:17</a:t>
            </a:r>
          </a:p>
          <a:p>
            <a:r>
              <a:rPr lang="nb-NO" dirty="0"/>
              <a:t>Hvilke utfordringer møter vi når det gjelder renhet?</a:t>
            </a:r>
          </a:p>
          <a:p>
            <a:pPr lvl="1"/>
            <a:r>
              <a:rPr lang="nb-NO" dirty="0"/>
              <a:t>På skolen</a:t>
            </a:r>
          </a:p>
          <a:p>
            <a:pPr lvl="1"/>
            <a:r>
              <a:rPr lang="nb-NO" dirty="0"/>
              <a:t>Blant venner</a:t>
            </a:r>
          </a:p>
          <a:p>
            <a:pPr lvl="1"/>
            <a:r>
              <a:rPr lang="nb-NO" dirty="0"/>
              <a:t>Alene</a:t>
            </a:r>
          </a:p>
          <a:p>
            <a:r>
              <a:rPr lang="nb-NO" dirty="0"/>
              <a:t>Hvordan kan vi holde oss rene? Hvorfor?</a:t>
            </a:r>
          </a:p>
          <a:p>
            <a:pPr lvl="1"/>
            <a:r>
              <a:rPr lang="nb-NO" dirty="0"/>
              <a:t>Salme 119:9, 2Tim 2:22, Ef 5:1-20</a:t>
            </a:r>
          </a:p>
          <a:p>
            <a:pPr lvl="1"/>
            <a:endParaRPr lang="nb-NO" dirty="0"/>
          </a:p>
        </p:txBody>
      </p:sp>
    </p:spTree>
    <p:extLst>
      <p:ext uri="{BB962C8B-B14F-4D97-AF65-F5344CB8AC3E}">
        <p14:creationId xmlns:p14="http://schemas.microsoft.com/office/powerpoint/2010/main" val="3617894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9577" cy="7843838"/>
          </a:xfrm>
          <a:prstGeom prst="rect">
            <a:avLst/>
          </a:prstGeom>
        </p:spPr>
      </p:pic>
      <p:sp>
        <p:nvSpPr>
          <p:cNvPr id="2" name="Title 1"/>
          <p:cNvSpPr>
            <a:spLocks noGrp="1"/>
          </p:cNvSpPr>
          <p:nvPr>
            <p:ph type="ctrTitle" idx="4294967295"/>
          </p:nvPr>
        </p:nvSpPr>
        <p:spPr>
          <a:xfrm>
            <a:off x="1869141" y="226826"/>
            <a:ext cx="9967913" cy="1080154"/>
          </a:xfrm>
        </p:spPr>
        <p:txBody>
          <a:bodyPr>
            <a:normAutofit fontScale="90000"/>
          </a:bodyPr>
          <a:lstStyle/>
          <a:p>
            <a:r>
              <a:rPr lang="en-US" dirty="0" err="1" smtClean="0">
                <a:solidFill>
                  <a:schemeClr val="bg2"/>
                </a:solidFill>
              </a:rPr>
              <a:t>Riket</a:t>
            </a:r>
            <a:r>
              <a:rPr lang="en-US" dirty="0" smtClean="0">
                <a:solidFill>
                  <a:schemeClr val="bg2"/>
                </a:solidFill>
              </a:rPr>
              <a:t> </a:t>
            </a:r>
            <a:r>
              <a:rPr lang="en-US" dirty="0" err="1" smtClean="0">
                <a:solidFill>
                  <a:schemeClr val="bg2"/>
                </a:solidFill>
              </a:rPr>
              <a:t>som</a:t>
            </a:r>
            <a:r>
              <a:rPr lang="en-US" dirty="0" smtClean="0">
                <a:solidFill>
                  <a:schemeClr val="bg2"/>
                </a:solidFill>
              </a:rPr>
              <a:t> </a:t>
            </a:r>
            <a:r>
              <a:rPr lang="en-US" dirty="0" err="1" smtClean="0">
                <a:solidFill>
                  <a:schemeClr val="bg2"/>
                </a:solidFill>
              </a:rPr>
              <a:t>blir</a:t>
            </a:r>
            <a:r>
              <a:rPr lang="en-US" dirty="0">
                <a:solidFill>
                  <a:schemeClr val="bg2"/>
                </a:solidFill>
              </a:rPr>
              <a:t> </a:t>
            </a:r>
            <a:r>
              <a:rPr lang="en-US" dirty="0" err="1" smtClean="0">
                <a:solidFill>
                  <a:schemeClr val="bg2"/>
                </a:solidFill>
              </a:rPr>
              <a:t>Stående</a:t>
            </a:r>
            <a:r>
              <a:rPr lang="en-US" dirty="0" smtClean="0">
                <a:solidFill>
                  <a:schemeClr val="bg2"/>
                </a:solidFill>
              </a:rPr>
              <a:t> </a:t>
            </a:r>
            <a:r>
              <a:rPr lang="en-US" dirty="0" err="1" smtClean="0">
                <a:solidFill>
                  <a:schemeClr val="bg2"/>
                </a:solidFill>
              </a:rPr>
              <a:t>etter</a:t>
            </a:r>
            <a:r>
              <a:rPr lang="en-US" dirty="0" smtClean="0">
                <a:solidFill>
                  <a:schemeClr val="bg2"/>
                </a:solidFill>
              </a:rPr>
              <a:t> </a:t>
            </a:r>
            <a:r>
              <a:rPr lang="en-US" dirty="0" err="1" smtClean="0">
                <a:solidFill>
                  <a:schemeClr val="bg2"/>
                </a:solidFill>
              </a:rPr>
              <a:t>å</a:t>
            </a:r>
            <a:r>
              <a:rPr lang="en-US" dirty="0" smtClean="0">
                <a:solidFill>
                  <a:schemeClr val="bg2"/>
                </a:solidFill>
              </a:rPr>
              <a:t> ha </a:t>
            </a:r>
            <a:r>
              <a:rPr lang="en-US" dirty="0" err="1" smtClean="0">
                <a:solidFill>
                  <a:schemeClr val="bg2"/>
                </a:solidFill>
              </a:rPr>
              <a:t>overvunnet</a:t>
            </a:r>
            <a:r>
              <a:rPr lang="en-US" dirty="0" smtClean="0">
                <a:solidFill>
                  <a:schemeClr val="bg2"/>
                </a:solidFill>
              </a:rPr>
              <a:t> alt</a:t>
            </a:r>
            <a:endParaRPr lang="de-DE" dirty="0">
              <a:solidFill>
                <a:schemeClr val="bg2"/>
              </a:solidFill>
            </a:endParaRPr>
          </a:p>
        </p:txBody>
      </p:sp>
      <p:sp>
        <p:nvSpPr>
          <p:cNvPr id="3" name="Subtitle 2"/>
          <p:cNvSpPr>
            <a:spLocks noGrp="1"/>
          </p:cNvSpPr>
          <p:nvPr>
            <p:ph type="subTitle" idx="4294967295"/>
          </p:nvPr>
        </p:nvSpPr>
        <p:spPr>
          <a:xfrm>
            <a:off x="8236472" y="766903"/>
            <a:ext cx="2514599" cy="539142"/>
          </a:xfrm>
        </p:spPr>
        <p:txBody>
          <a:bodyPr>
            <a:noAutofit/>
          </a:bodyPr>
          <a:lstStyle/>
          <a:p>
            <a:pPr algn="r"/>
            <a:r>
              <a:rPr lang="en-US" sz="2800" dirty="0">
                <a:solidFill>
                  <a:schemeClr val="bg2"/>
                </a:solidFill>
              </a:rPr>
              <a:t>Daniels </a:t>
            </a:r>
            <a:r>
              <a:rPr lang="en-US" sz="2800" dirty="0" err="1">
                <a:solidFill>
                  <a:schemeClr val="bg2"/>
                </a:solidFill>
              </a:rPr>
              <a:t>bok</a:t>
            </a:r>
            <a:endParaRPr lang="de-DE" sz="2800" dirty="0">
              <a:solidFill>
                <a:schemeClr val="bg2"/>
              </a:solidFill>
            </a:endParaRPr>
          </a:p>
        </p:txBody>
      </p:sp>
    </p:spTree>
    <p:extLst>
      <p:ext uri="{BB962C8B-B14F-4D97-AF65-F5344CB8AC3E}">
        <p14:creationId xmlns:p14="http://schemas.microsoft.com/office/powerpoint/2010/main" val="1756632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9577" cy="7843838"/>
          </a:xfrm>
          <a:prstGeom prst="rect">
            <a:avLst/>
          </a:prstGeom>
        </p:spPr>
      </p:pic>
      <p:sp>
        <p:nvSpPr>
          <p:cNvPr id="5" name="TextBox 4"/>
          <p:cNvSpPr txBox="1"/>
          <p:nvPr/>
        </p:nvSpPr>
        <p:spPr>
          <a:xfrm>
            <a:off x="1658190" y="2129678"/>
            <a:ext cx="9265023" cy="4031873"/>
          </a:xfrm>
          <a:prstGeom prst="rect">
            <a:avLst/>
          </a:prstGeom>
          <a:solidFill>
            <a:schemeClr val="tx1">
              <a:alpha val="47000"/>
            </a:schemeClr>
          </a:solidFill>
        </p:spPr>
        <p:txBody>
          <a:bodyPr wrap="square" rtlCol="0">
            <a:spAutoFit/>
          </a:bodyPr>
          <a:lstStyle/>
          <a:p>
            <a:r>
              <a:rPr lang="en-US" sz="3200" dirty="0">
                <a:solidFill>
                  <a:schemeClr val="bg2"/>
                </a:solidFill>
              </a:rPr>
              <a:t>For vi </a:t>
            </a:r>
            <a:r>
              <a:rPr lang="en-US" sz="3200" dirty="0" err="1">
                <a:solidFill>
                  <a:schemeClr val="bg2"/>
                </a:solidFill>
              </a:rPr>
              <a:t>har</a:t>
            </a:r>
            <a:r>
              <a:rPr lang="en-US" sz="3200" dirty="0">
                <a:solidFill>
                  <a:schemeClr val="bg2"/>
                </a:solidFill>
              </a:rPr>
              <a:t> </a:t>
            </a:r>
            <a:r>
              <a:rPr lang="en-US" sz="3200" dirty="0" err="1">
                <a:solidFill>
                  <a:schemeClr val="bg2"/>
                </a:solidFill>
              </a:rPr>
              <a:t>ikke</a:t>
            </a:r>
            <a:r>
              <a:rPr lang="en-US" sz="3200" dirty="0">
                <a:solidFill>
                  <a:schemeClr val="bg2"/>
                </a:solidFill>
              </a:rPr>
              <a:t> </a:t>
            </a:r>
            <a:r>
              <a:rPr lang="en-US" sz="3200" dirty="0" err="1">
                <a:solidFill>
                  <a:schemeClr val="bg2"/>
                </a:solidFill>
              </a:rPr>
              <a:t>kamp</a:t>
            </a:r>
            <a:r>
              <a:rPr lang="en-US" sz="3200" dirty="0">
                <a:solidFill>
                  <a:schemeClr val="bg2"/>
                </a:solidFill>
              </a:rPr>
              <a:t> mot </a:t>
            </a:r>
            <a:r>
              <a:rPr lang="en-US" sz="3200" dirty="0" err="1">
                <a:solidFill>
                  <a:schemeClr val="bg2"/>
                </a:solidFill>
              </a:rPr>
              <a:t>kjøtt</a:t>
            </a:r>
            <a:r>
              <a:rPr lang="en-US" sz="3200" dirty="0">
                <a:solidFill>
                  <a:schemeClr val="bg2"/>
                </a:solidFill>
              </a:rPr>
              <a:t> </a:t>
            </a:r>
            <a:r>
              <a:rPr lang="en-US" sz="3200" dirty="0" err="1">
                <a:solidFill>
                  <a:schemeClr val="bg2"/>
                </a:solidFill>
              </a:rPr>
              <a:t>og</a:t>
            </a:r>
            <a:r>
              <a:rPr lang="en-US" sz="3200" dirty="0">
                <a:solidFill>
                  <a:schemeClr val="bg2"/>
                </a:solidFill>
              </a:rPr>
              <a:t> </a:t>
            </a:r>
            <a:r>
              <a:rPr lang="en-US" sz="3200" dirty="0" err="1">
                <a:solidFill>
                  <a:schemeClr val="bg2"/>
                </a:solidFill>
              </a:rPr>
              <a:t>blod</a:t>
            </a:r>
            <a:r>
              <a:rPr lang="en-US" sz="3200" dirty="0">
                <a:solidFill>
                  <a:schemeClr val="bg2"/>
                </a:solidFill>
              </a:rPr>
              <a:t>, men mot </a:t>
            </a:r>
            <a:r>
              <a:rPr lang="en-US" sz="3200" dirty="0" err="1">
                <a:solidFill>
                  <a:schemeClr val="bg2"/>
                </a:solidFill>
              </a:rPr>
              <a:t>maktene</a:t>
            </a:r>
            <a:r>
              <a:rPr lang="en-US" sz="3200" dirty="0">
                <a:solidFill>
                  <a:schemeClr val="bg2"/>
                </a:solidFill>
              </a:rPr>
              <a:t>, mot </a:t>
            </a:r>
            <a:r>
              <a:rPr lang="en-US" sz="3200" dirty="0" err="1">
                <a:solidFill>
                  <a:schemeClr val="bg2"/>
                </a:solidFill>
              </a:rPr>
              <a:t>myndighetene</a:t>
            </a:r>
            <a:r>
              <a:rPr lang="en-US" sz="3200" dirty="0">
                <a:solidFill>
                  <a:schemeClr val="bg2"/>
                </a:solidFill>
              </a:rPr>
              <a:t>, mot </a:t>
            </a:r>
            <a:r>
              <a:rPr lang="en-US" sz="3200" dirty="0" err="1">
                <a:solidFill>
                  <a:schemeClr val="bg2"/>
                </a:solidFill>
              </a:rPr>
              <a:t>verdens</a:t>
            </a:r>
            <a:r>
              <a:rPr lang="en-US" sz="3200" dirty="0">
                <a:solidFill>
                  <a:schemeClr val="bg2"/>
                </a:solidFill>
              </a:rPr>
              <a:t> </a:t>
            </a:r>
            <a:r>
              <a:rPr lang="en-US" sz="3200" dirty="0" err="1">
                <a:solidFill>
                  <a:schemeClr val="bg2"/>
                </a:solidFill>
              </a:rPr>
              <a:t>herskere</a:t>
            </a:r>
            <a:r>
              <a:rPr lang="en-US" sz="3200" dirty="0">
                <a:solidFill>
                  <a:schemeClr val="bg2"/>
                </a:solidFill>
              </a:rPr>
              <a:t> </a:t>
            </a:r>
            <a:r>
              <a:rPr lang="en-US" sz="3200" dirty="0" err="1">
                <a:solidFill>
                  <a:schemeClr val="bg2"/>
                </a:solidFill>
              </a:rPr>
              <a:t>i</a:t>
            </a:r>
            <a:r>
              <a:rPr lang="en-US" sz="3200" dirty="0">
                <a:solidFill>
                  <a:schemeClr val="bg2"/>
                </a:solidFill>
              </a:rPr>
              <a:t> </a:t>
            </a:r>
            <a:r>
              <a:rPr lang="en-US" sz="3200" dirty="0" err="1">
                <a:solidFill>
                  <a:schemeClr val="bg2"/>
                </a:solidFill>
              </a:rPr>
              <a:t>dette</a:t>
            </a:r>
            <a:r>
              <a:rPr lang="en-US" sz="3200" dirty="0">
                <a:solidFill>
                  <a:schemeClr val="bg2"/>
                </a:solidFill>
              </a:rPr>
              <a:t> </a:t>
            </a:r>
            <a:r>
              <a:rPr lang="en-US" sz="3200" dirty="0" err="1">
                <a:solidFill>
                  <a:schemeClr val="bg2"/>
                </a:solidFill>
              </a:rPr>
              <a:t>mørket</a:t>
            </a:r>
            <a:r>
              <a:rPr lang="en-US" sz="3200" dirty="0">
                <a:solidFill>
                  <a:schemeClr val="bg2"/>
                </a:solidFill>
              </a:rPr>
              <a:t>, mot </a:t>
            </a:r>
            <a:r>
              <a:rPr lang="en-US" sz="3200" dirty="0" err="1">
                <a:solidFill>
                  <a:schemeClr val="bg2"/>
                </a:solidFill>
              </a:rPr>
              <a:t>ondskapens</a:t>
            </a:r>
            <a:r>
              <a:rPr lang="en-US" sz="3200" dirty="0">
                <a:solidFill>
                  <a:schemeClr val="bg2"/>
                </a:solidFill>
              </a:rPr>
              <a:t> </a:t>
            </a:r>
            <a:r>
              <a:rPr lang="en-US" sz="3200" dirty="0" err="1">
                <a:solidFill>
                  <a:schemeClr val="bg2"/>
                </a:solidFill>
              </a:rPr>
              <a:t>åndehær</a:t>
            </a:r>
            <a:r>
              <a:rPr lang="en-US" sz="3200" dirty="0">
                <a:solidFill>
                  <a:schemeClr val="bg2"/>
                </a:solidFill>
              </a:rPr>
              <a:t> </a:t>
            </a:r>
            <a:r>
              <a:rPr lang="en-US" sz="3200" dirty="0" err="1">
                <a:solidFill>
                  <a:schemeClr val="bg2"/>
                </a:solidFill>
              </a:rPr>
              <a:t>i</a:t>
            </a:r>
            <a:r>
              <a:rPr lang="en-US" sz="3200" dirty="0">
                <a:solidFill>
                  <a:schemeClr val="bg2"/>
                </a:solidFill>
              </a:rPr>
              <a:t> </a:t>
            </a:r>
            <a:r>
              <a:rPr lang="en-US" sz="3200" dirty="0" err="1">
                <a:solidFill>
                  <a:schemeClr val="bg2"/>
                </a:solidFill>
              </a:rPr>
              <a:t>himmelrommet</a:t>
            </a:r>
            <a:r>
              <a:rPr lang="en-US" sz="3200" dirty="0">
                <a:solidFill>
                  <a:schemeClr val="bg2"/>
                </a:solidFill>
              </a:rPr>
              <a:t>. </a:t>
            </a:r>
            <a:r>
              <a:rPr lang="en-US" sz="3200" dirty="0" smtClean="0">
                <a:solidFill>
                  <a:schemeClr val="bg2"/>
                </a:solidFill>
              </a:rPr>
              <a:t>Ta </a:t>
            </a:r>
            <a:r>
              <a:rPr lang="en-US" sz="3200" dirty="0" err="1">
                <a:solidFill>
                  <a:schemeClr val="bg2"/>
                </a:solidFill>
              </a:rPr>
              <a:t>derfor</a:t>
            </a:r>
            <a:r>
              <a:rPr lang="en-US" sz="3200" dirty="0">
                <a:solidFill>
                  <a:schemeClr val="bg2"/>
                </a:solidFill>
              </a:rPr>
              <a:t> </a:t>
            </a:r>
            <a:r>
              <a:rPr lang="en-US" sz="3200" dirty="0" err="1">
                <a:solidFill>
                  <a:schemeClr val="bg2"/>
                </a:solidFill>
              </a:rPr>
              <a:t>Guds</a:t>
            </a:r>
            <a:r>
              <a:rPr lang="en-US" sz="3200" dirty="0">
                <a:solidFill>
                  <a:schemeClr val="bg2"/>
                </a:solidFill>
              </a:rPr>
              <a:t> </a:t>
            </a:r>
            <a:r>
              <a:rPr lang="en-US" sz="3200" dirty="0" err="1">
                <a:solidFill>
                  <a:schemeClr val="bg2"/>
                </a:solidFill>
              </a:rPr>
              <a:t>fulle</a:t>
            </a:r>
            <a:r>
              <a:rPr lang="en-US" sz="3200" dirty="0">
                <a:solidFill>
                  <a:schemeClr val="bg2"/>
                </a:solidFill>
              </a:rPr>
              <a:t> </a:t>
            </a:r>
            <a:r>
              <a:rPr lang="en-US" sz="3200" dirty="0" err="1">
                <a:solidFill>
                  <a:schemeClr val="bg2"/>
                </a:solidFill>
              </a:rPr>
              <a:t>rustning</a:t>
            </a:r>
            <a:r>
              <a:rPr lang="en-US" sz="3200" dirty="0">
                <a:solidFill>
                  <a:schemeClr val="bg2"/>
                </a:solidFill>
              </a:rPr>
              <a:t> </a:t>
            </a:r>
            <a:r>
              <a:rPr lang="en-US" sz="3200" dirty="0" err="1">
                <a:solidFill>
                  <a:schemeClr val="bg2"/>
                </a:solidFill>
              </a:rPr>
              <a:t>på</a:t>
            </a:r>
            <a:r>
              <a:rPr lang="en-US" sz="3200" dirty="0">
                <a:solidFill>
                  <a:schemeClr val="bg2"/>
                </a:solidFill>
              </a:rPr>
              <a:t>, </a:t>
            </a:r>
            <a:r>
              <a:rPr lang="en-US" sz="3200" dirty="0" err="1">
                <a:solidFill>
                  <a:schemeClr val="bg2"/>
                </a:solidFill>
              </a:rPr>
              <a:t>så</a:t>
            </a:r>
            <a:r>
              <a:rPr lang="en-US" sz="3200" dirty="0">
                <a:solidFill>
                  <a:schemeClr val="bg2"/>
                </a:solidFill>
              </a:rPr>
              <a:t> </a:t>
            </a:r>
            <a:r>
              <a:rPr lang="en-US" sz="3200" dirty="0" err="1">
                <a:solidFill>
                  <a:schemeClr val="bg2"/>
                </a:solidFill>
              </a:rPr>
              <a:t>dere</a:t>
            </a:r>
            <a:r>
              <a:rPr lang="en-US" sz="3200" dirty="0">
                <a:solidFill>
                  <a:schemeClr val="bg2"/>
                </a:solidFill>
              </a:rPr>
              <a:t> </a:t>
            </a:r>
            <a:r>
              <a:rPr lang="en-US" sz="3200" dirty="0" err="1">
                <a:solidFill>
                  <a:schemeClr val="bg2"/>
                </a:solidFill>
              </a:rPr>
              <a:t>kan</a:t>
            </a:r>
            <a:r>
              <a:rPr lang="en-US" sz="3200" dirty="0">
                <a:solidFill>
                  <a:schemeClr val="bg2"/>
                </a:solidFill>
              </a:rPr>
              <a:t> </a:t>
            </a:r>
            <a:r>
              <a:rPr lang="en-US" sz="3200" dirty="0" err="1">
                <a:solidFill>
                  <a:schemeClr val="bg2"/>
                </a:solidFill>
              </a:rPr>
              <a:t>gjøre</a:t>
            </a:r>
            <a:r>
              <a:rPr lang="en-US" sz="3200" dirty="0">
                <a:solidFill>
                  <a:schemeClr val="bg2"/>
                </a:solidFill>
              </a:rPr>
              <a:t> </a:t>
            </a:r>
            <a:r>
              <a:rPr lang="en-US" sz="3200" dirty="0" err="1">
                <a:solidFill>
                  <a:schemeClr val="bg2"/>
                </a:solidFill>
              </a:rPr>
              <a:t>motstand</a:t>
            </a:r>
            <a:r>
              <a:rPr lang="en-US" sz="3200" dirty="0">
                <a:solidFill>
                  <a:schemeClr val="bg2"/>
                </a:solidFill>
              </a:rPr>
              <a:t> </a:t>
            </a:r>
            <a:r>
              <a:rPr lang="en-US" sz="3200" dirty="0" err="1">
                <a:solidFill>
                  <a:schemeClr val="bg2"/>
                </a:solidFill>
              </a:rPr>
              <a:t>på</a:t>
            </a:r>
            <a:r>
              <a:rPr lang="en-US" sz="3200" dirty="0">
                <a:solidFill>
                  <a:schemeClr val="bg2"/>
                </a:solidFill>
              </a:rPr>
              <a:t> den </a:t>
            </a:r>
            <a:r>
              <a:rPr lang="en-US" sz="3200" dirty="0" err="1">
                <a:solidFill>
                  <a:schemeClr val="bg2"/>
                </a:solidFill>
              </a:rPr>
              <a:t>onde</a:t>
            </a:r>
            <a:r>
              <a:rPr lang="en-US" sz="3200" dirty="0">
                <a:solidFill>
                  <a:schemeClr val="bg2"/>
                </a:solidFill>
              </a:rPr>
              <a:t> dag </a:t>
            </a:r>
            <a:r>
              <a:rPr lang="en-US" sz="3200" dirty="0" err="1">
                <a:solidFill>
                  <a:schemeClr val="bg2"/>
                </a:solidFill>
              </a:rPr>
              <a:t>og</a:t>
            </a:r>
            <a:r>
              <a:rPr lang="en-US" sz="3200" dirty="0">
                <a:solidFill>
                  <a:schemeClr val="bg2"/>
                </a:solidFill>
              </a:rPr>
              <a:t> </a:t>
            </a:r>
            <a:r>
              <a:rPr lang="en-US" sz="3200" dirty="0" err="1">
                <a:solidFill>
                  <a:schemeClr val="bg2"/>
                </a:solidFill>
              </a:rPr>
              <a:t>bli</a:t>
            </a:r>
            <a:r>
              <a:rPr lang="en-US" sz="3200" dirty="0">
                <a:solidFill>
                  <a:schemeClr val="bg2"/>
                </a:solidFill>
              </a:rPr>
              <a:t> </a:t>
            </a:r>
            <a:r>
              <a:rPr lang="en-US" sz="3200" dirty="0" err="1">
                <a:solidFill>
                  <a:schemeClr val="bg2"/>
                </a:solidFill>
              </a:rPr>
              <a:t>stående</a:t>
            </a:r>
            <a:r>
              <a:rPr lang="en-US" sz="3200" dirty="0">
                <a:solidFill>
                  <a:schemeClr val="bg2"/>
                </a:solidFill>
              </a:rPr>
              <a:t> </a:t>
            </a:r>
            <a:r>
              <a:rPr lang="en-US" sz="3200" dirty="0" err="1">
                <a:solidFill>
                  <a:schemeClr val="bg2"/>
                </a:solidFill>
              </a:rPr>
              <a:t>etter</a:t>
            </a:r>
            <a:r>
              <a:rPr lang="en-US" sz="3200" dirty="0">
                <a:solidFill>
                  <a:schemeClr val="bg2"/>
                </a:solidFill>
              </a:rPr>
              <a:t> </a:t>
            </a:r>
            <a:r>
              <a:rPr lang="en-US" sz="3200" dirty="0" err="1">
                <a:solidFill>
                  <a:schemeClr val="bg2"/>
                </a:solidFill>
              </a:rPr>
              <a:t>å</a:t>
            </a:r>
            <a:r>
              <a:rPr lang="en-US" sz="3200" dirty="0">
                <a:solidFill>
                  <a:schemeClr val="bg2"/>
                </a:solidFill>
              </a:rPr>
              <a:t> ha </a:t>
            </a:r>
            <a:r>
              <a:rPr lang="en-US" sz="3200" dirty="0" err="1">
                <a:solidFill>
                  <a:schemeClr val="bg2"/>
                </a:solidFill>
              </a:rPr>
              <a:t>overvunnet</a:t>
            </a:r>
            <a:r>
              <a:rPr lang="en-US" sz="3200" dirty="0">
                <a:solidFill>
                  <a:schemeClr val="bg2"/>
                </a:solidFill>
              </a:rPr>
              <a:t> alt</a:t>
            </a:r>
            <a:r>
              <a:rPr lang="en-US" sz="3200" dirty="0" smtClean="0">
                <a:solidFill>
                  <a:schemeClr val="bg2"/>
                </a:solidFill>
              </a:rPr>
              <a:t>.</a:t>
            </a:r>
          </a:p>
          <a:p>
            <a:pPr algn="r"/>
            <a:r>
              <a:rPr lang="en-US" sz="2400" dirty="0" smtClean="0">
                <a:solidFill>
                  <a:schemeClr val="bg2"/>
                </a:solidFill>
              </a:rPr>
              <a:t>(</a:t>
            </a:r>
            <a:r>
              <a:rPr lang="en-US" sz="2400" dirty="0" err="1" smtClean="0">
                <a:solidFill>
                  <a:schemeClr val="bg2"/>
                </a:solidFill>
              </a:rPr>
              <a:t>Ef</a:t>
            </a:r>
            <a:r>
              <a:rPr lang="en-US" sz="2400" dirty="0" smtClean="0">
                <a:solidFill>
                  <a:schemeClr val="bg2"/>
                </a:solidFill>
              </a:rPr>
              <a:t>. 6:12-13)</a:t>
            </a:r>
            <a:endParaRPr lang="en-US" sz="3200" dirty="0">
              <a:solidFill>
                <a:schemeClr val="bg2"/>
              </a:solidFill>
            </a:endParaRPr>
          </a:p>
        </p:txBody>
      </p:sp>
    </p:spTree>
    <p:extLst>
      <p:ext uri="{BB962C8B-B14F-4D97-AF65-F5344CB8AC3E}">
        <p14:creationId xmlns:p14="http://schemas.microsoft.com/office/powerpoint/2010/main" val="1246077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Oppbygging</a:t>
            </a:r>
          </a:p>
        </p:txBody>
      </p:sp>
      <p:sp>
        <p:nvSpPr>
          <p:cNvPr id="4" name="Text Placeholder 3"/>
          <p:cNvSpPr>
            <a:spLocks noGrp="1"/>
          </p:cNvSpPr>
          <p:nvPr>
            <p:ph type="body" idx="1"/>
          </p:nvPr>
        </p:nvSpPr>
        <p:spPr/>
        <p:txBody>
          <a:bodyPr/>
          <a:lstStyle/>
          <a:p>
            <a:r>
              <a:rPr lang="nb-NO" dirty="0"/>
              <a:t>Del A</a:t>
            </a:r>
          </a:p>
        </p:txBody>
      </p:sp>
      <p:sp>
        <p:nvSpPr>
          <p:cNvPr id="5" name="Content Placeholder 4"/>
          <p:cNvSpPr>
            <a:spLocks noGrp="1"/>
          </p:cNvSpPr>
          <p:nvPr>
            <p:ph sz="half" idx="2"/>
          </p:nvPr>
        </p:nvSpPr>
        <p:spPr/>
        <p:txBody>
          <a:bodyPr>
            <a:normAutofit fontScale="92500" lnSpcReduction="10000"/>
          </a:bodyPr>
          <a:lstStyle/>
          <a:p>
            <a:r>
              <a:rPr lang="nb-NO" dirty="0"/>
              <a:t>Det babylonske hoffet</a:t>
            </a:r>
          </a:p>
          <a:p>
            <a:pPr lvl="1"/>
            <a:r>
              <a:rPr lang="nb-NO" dirty="0"/>
              <a:t>Kapittel 1</a:t>
            </a:r>
          </a:p>
          <a:p>
            <a:r>
              <a:rPr lang="nb-NO" dirty="0"/>
              <a:t>To bilder</a:t>
            </a:r>
          </a:p>
          <a:p>
            <a:pPr lvl="1"/>
            <a:r>
              <a:rPr lang="nb-NO" dirty="0"/>
              <a:t>Kapittel 2 (Nebukadnesars drømmebilde)</a:t>
            </a:r>
          </a:p>
          <a:p>
            <a:pPr lvl="1"/>
            <a:r>
              <a:rPr lang="nb-NO" dirty="0"/>
              <a:t>Kapittel 3 (Nebukadnesars gullbilde)</a:t>
            </a:r>
          </a:p>
          <a:p>
            <a:r>
              <a:rPr lang="nb-NO" dirty="0"/>
              <a:t>To konger blir straffet</a:t>
            </a:r>
          </a:p>
          <a:p>
            <a:pPr lvl="1"/>
            <a:r>
              <a:rPr lang="nb-NO" dirty="0"/>
              <a:t>Kapittel 4 (Nebukadnesars straff og gjenopprettelse)</a:t>
            </a:r>
          </a:p>
          <a:p>
            <a:pPr lvl="1"/>
            <a:r>
              <a:rPr lang="nb-NO" dirty="0"/>
              <a:t>Kapittel 5 («Skriften på veggen» og </a:t>
            </a:r>
            <a:r>
              <a:rPr lang="nb-NO" dirty="0" err="1"/>
              <a:t>Belsasars</a:t>
            </a:r>
            <a:r>
              <a:rPr lang="nb-NO" dirty="0"/>
              <a:t> og rikets ende)</a:t>
            </a:r>
          </a:p>
        </p:txBody>
      </p:sp>
      <p:sp>
        <p:nvSpPr>
          <p:cNvPr id="6" name="Text Placeholder 5"/>
          <p:cNvSpPr>
            <a:spLocks noGrp="1"/>
          </p:cNvSpPr>
          <p:nvPr>
            <p:ph type="body" sz="quarter" idx="3"/>
          </p:nvPr>
        </p:nvSpPr>
        <p:spPr/>
        <p:txBody>
          <a:bodyPr/>
          <a:lstStyle/>
          <a:p>
            <a:r>
              <a:rPr lang="nb-NO" dirty="0"/>
              <a:t>Del B</a:t>
            </a:r>
          </a:p>
        </p:txBody>
      </p:sp>
      <p:sp>
        <p:nvSpPr>
          <p:cNvPr id="7" name="Content Placeholder 6"/>
          <p:cNvSpPr>
            <a:spLocks noGrp="1"/>
          </p:cNvSpPr>
          <p:nvPr>
            <p:ph sz="quarter" idx="4"/>
          </p:nvPr>
        </p:nvSpPr>
        <p:spPr/>
        <p:txBody>
          <a:bodyPr/>
          <a:lstStyle/>
          <a:p>
            <a:r>
              <a:rPr lang="nb-NO" dirty="0"/>
              <a:t>Det </a:t>
            </a:r>
            <a:r>
              <a:rPr lang="nb-NO" dirty="0" err="1"/>
              <a:t>medo</a:t>
            </a:r>
            <a:r>
              <a:rPr lang="nb-NO" dirty="0"/>
              <a:t>-persiske hoffet</a:t>
            </a:r>
          </a:p>
          <a:p>
            <a:pPr lvl="1"/>
            <a:r>
              <a:rPr lang="nb-NO" dirty="0"/>
              <a:t>Kapittel 6</a:t>
            </a:r>
          </a:p>
          <a:p>
            <a:r>
              <a:rPr lang="nb-NO" dirty="0"/>
              <a:t>To syner av dyr</a:t>
            </a:r>
          </a:p>
          <a:p>
            <a:pPr lvl="1"/>
            <a:r>
              <a:rPr lang="nb-NO" dirty="0"/>
              <a:t>Kapittel 7 (fire dyr)</a:t>
            </a:r>
          </a:p>
          <a:p>
            <a:pPr lvl="1"/>
            <a:r>
              <a:rPr lang="nb-NO" dirty="0"/>
              <a:t>Kapittel 8 (to dyr)</a:t>
            </a:r>
          </a:p>
          <a:p>
            <a:r>
              <a:rPr lang="nb-NO" dirty="0"/>
              <a:t>To skrifter blir forklart</a:t>
            </a:r>
          </a:p>
          <a:p>
            <a:pPr lvl="1"/>
            <a:r>
              <a:rPr lang="nb-NO" dirty="0"/>
              <a:t>Kapittel 9 (profetien i Jeremias’ bok)</a:t>
            </a:r>
          </a:p>
          <a:p>
            <a:pPr lvl="1"/>
            <a:r>
              <a:rPr lang="nb-NO" dirty="0"/>
              <a:t>Kapittel 10-13 («Sannhetens bok», kongens ødeleggelse, verdens ende)</a:t>
            </a:r>
          </a:p>
        </p:txBody>
      </p:sp>
    </p:spTree>
    <p:extLst>
      <p:ext uri="{BB962C8B-B14F-4D97-AF65-F5344CB8AC3E}">
        <p14:creationId xmlns:p14="http://schemas.microsoft.com/office/powerpoint/2010/main" val="4148151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24" y="98320"/>
            <a:ext cx="4313039" cy="6759680"/>
          </a:xfrm>
          <a:prstGeom prst="rect">
            <a:avLst/>
          </a:prstGeom>
        </p:spPr>
      </p:pic>
      <p:sp>
        <p:nvSpPr>
          <p:cNvPr id="9" name="TextBox 8"/>
          <p:cNvSpPr txBox="1"/>
          <p:nvPr/>
        </p:nvSpPr>
        <p:spPr>
          <a:xfrm>
            <a:off x="4101029" y="330764"/>
            <a:ext cx="3029740" cy="369332"/>
          </a:xfrm>
          <a:prstGeom prst="rect">
            <a:avLst/>
          </a:prstGeom>
          <a:noFill/>
        </p:spPr>
        <p:txBody>
          <a:bodyPr wrap="none" rtlCol="0">
            <a:spAutoFit/>
          </a:bodyPr>
          <a:lstStyle/>
          <a:p>
            <a:r>
              <a:rPr lang="nb-NO" dirty="0"/>
              <a:t>Babylonsk (605–539 f. Kr.)</a:t>
            </a:r>
          </a:p>
        </p:txBody>
      </p:sp>
      <p:sp>
        <p:nvSpPr>
          <p:cNvPr id="10" name="TextBox 9"/>
          <p:cNvSpPr txBox="1"/>
          <p:nvPr/>
        </p:nvSpPr>
        <p:spPr>
          <a:xfrm>
            <a:off x="3884508" y="1666567"/>
            <a:ext cx="3329116" cy="369332"/>
          </a:xfrm>
          <a:prstGeom prst="rect">
            <a:avLst/>
          </a:prstGeom>
          <a:noFill/>
        </p:spPr>
        <p:txBody>
          <a:bodyPr wrap="none" rtlCol="0">
            <a:spAutoFit/>
          </a:bodyPr>
          <a:lstStyle/>
          <a:p>
            <a:r>
              <a:rPr lang="nb-NO" dirty="0" err="1"/>
              <a:t>Medo</a:t>
            </a:r>
            <a:r>
              <a:rPr lang="nb-NO" dirty="0"/>
              <a:t>-persisk (539–331 f. Kr.)</a:t>
            </a:r>
          </a:p>
        </p:txBody>
      </p:sp>
      <p:sp>
        <p:nvSpPr>
          <p:cNvPr id="11" name="TextBox 10"/>
          <p:cNvSpPr txBox="1"/>
          <p:nvPr/>
        </p:nvSpPr>
        <p:spPr>
          <a:xfrm>
            <a:off x="4673943" y="2856270"/>
            <a:ext cx="2456826" cy="369332"/>
          </a:xfrm>
          <a:prstGeom prst="rect">
            <a:avLst/>
          </a:prstGeom>
          <a:noFill/>
        </p:spPr>
        <p:txBody>
          <a:bodyPr wrap="none" rtlCol="0">
            <a:spAutoFit/>
          </a:bodyPr>
          <a:lstStyle/>
          <a:p>
            <a:r>
              <a:rPr lang="nb-NO" dirty="0"/>
              <a:t>Gresk (331–168 f. Kr.)</a:t>
            </a:r>
          </a:p>
        </p:txBody>
      </p:sp>
      <p:sp>
        <p:nvSpPr>
          <p:cNvPr id="12" name="TextBox 11"/>
          <p:cNvSpPr txBox="1"/>
          <p:nvPr/>
        </p:nvSpPr>
        <p:spPr>
          <a:xfrm>
            <a:off x="3690340" y="4294549"/>
            <a:ext cx="3440429" cy="369332"/>
          </a:xfrm>
          <a:prstGeom prst="rect">
            <a:avLst/>
          </a:prstGeom>
          <a:noFill/>
        </p:spPr>
        <p:txBody>
          <a:bodyPr wrap="none" rtlCol="0">
            <a:spAutoFit/>
          </a:bodyPr>
          <a:lstStyle/>
          <a:p>
            <a:r>
              <a:rPr lang="nb-NO" dirty="0"/>
              <a:t>Romersk (168 f. Kr. – 476 e. Kr.)</a:t>
            </a:r>
          </a:p>
        </p:txBody>
      </p:sp>
      <p:sp>
        <p:nvSpPr>
          <p:cNvPr id="13" name="Rectangle 12"/>
          <p:cNvSpPr/>
          <p:nvPr/>
        </p:nvSpPr>
        <p:spPr>
          <a:xfrm>
            <a:off x="3605716" y="5767241"/>
            <a:ext cx="3531159" cy="369332"/>
          </a:xfrm>
          <a:prstGeom prst="rect">
            <a:avLst/>
          </a:prstGeom>
        </p:spPr>
        <p:txBody>
          <a:bodyPr wrap="none">
            <a:spAutoFit/>
          </a:bodyPr>
          <a:lstStyle/>
          <a:p>
            <a:r>
              <a:rPr lang="nb-NO" dirty="0"/>
              <a:t>Forskjellige riker (476 e. Kr. – ?)</a:t>
            </a:r>
          </a:p>
        </p:txBody>
      </p:sp>
      <p:sp>
        <p:nvSpPr>
          <p:cNvPr id="14" name="Title 13"/>
          <p:cNvSpPr>
            <a:spLocks noGrp="1"/>
          </p:cNvSpPr>
          <p:nvPr>
            <p:ph type="title"/>
          </p:nvPr>
        </p:nvSpPr>
        <p:spPr/>
        <p:txBody>
          <a:bodyPr/>
          <a:lstStyle/>
          <a:p>
            <a:r>
              <a:rPr lang="nb-NO" dirty="0"/>
              <a:t>Verdensrikene</a:t>
            </a:r>
          </a:p>
        </p:txBody>
      </p:sp>
    </p:spTree>
    <p:extLst>
      <p:ext uri="{BB962C8B-B14F-4D97-AF65-F5344CB8AC3E}">
        <p14:creationId xmlns:p14="http://schemas.microsoft.com/office/powerpoint/2010/main" val="505767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b-NO" dirty="0"/>
              <a:t>Et evig rike</a:t>
            </a:r>
          </a:p>
        </p:txBody>
      </p:sp>
      <p:sp>
        <p:nvSpPr>
          <p:cNvPr id="12" name="Content Placeholder 11"/>
          <p:cNvSpPr>
            <a:spLocks noGrp="1"/>
          </p:cNvSpPr>
          <p:nvPr>
            <p:ph idx="1"/>
          </p:nvPr>
        </p:nvSpPr>
        <p:spPr/>
        <p:txBody>
          <a:bodyPr>
            <a:normAutofit/>
          </a:bodyPr>
          <a:lstStyle/>
          <a:p>
            <a:pPr marL="0" indent="0">
              <a:buNone/>
            </a:pPr>
            <a:r>
              <a:rPr lang="nb-NO" sz="4000" dirty="0"/>
              <a:t>«Og i disse kongenes dager vil himmelens Gud opprette et rike som i all evighet ikke skal ødelegges. Dette riket skal ikke bli overgitt til noe annet folk. Det skal knuse og gjøre ende på alle de andre rikene, men selv skal det stå fast i evighet.» </a:t>
            </a:r>
            <a:r>
              <a:rPr lang="nb-NO" sz="4000" i="1" dirty="0"/>
              <a:t>(Dan 2:44)</a:t>
            </a:r>
          </a:p>
        </p:txBody>
      </p:sp>
    </p:spTree>
    <p:extLst>
      <p:ext uri="{BB962C8B-B14F-4D97-AF65-F5344CB8AC3E}">
        <p14:creationId xmlns:p14="http://schemas.microsoft.com/office/powerpoint/2010/main" val="2103781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Guds rike</a:t>
            </a:r>
          </a:p>
        </p:txBody>
      </p:sp>
      <p:sp>
        <p:nvSpPr>
          <p:cNvPr id="3" name="Content Placeholder 2"/>
          <p:cNvSpPr>
            <a:spLocks noGrp="1"/>
          </p:cNvSpPr>
          <p:nvPr>
            <p:ph idx="1"/>
          </p:nvPr>
        </p:nvSpPr>
        <p:spPr/>
        <p:txBody>
          <a:bodyPr/>
          <a:lstStyle/>
          <a:p>
            <a:r>
              <a:rPr lang="nb-NO" dirty="0"/>
              <a:t>av en annen verden</a:t>
            </a:r>
          </a:p>
          <a:p>
            <a:r>
              <a:rPr lang="nb-NO" dirty="0"/>
              <a:t>ødeleggende</a:t>
            </a:r>
          </a:p>
          <a:p>
            <a:r>
              <a:rPr lang="nb-NO" dirty="0" smtClean="0"/>
              <a:t>står etter å ha overvunnet alt</a:t>
            </a:r>
            <a:endParaRPr lang="nb-NO" dirty="0"/>
          </a:p>
          <a:p>
            <a:pPr marL="0" indent="0">
              <a:buNone/>
            </a:pPr>
            <a:endParaRPr lang="nb-NO" dirty="0"/>
          </a:p>
        </p:txBody>
      </p:sp>
    </p:spTree>
    <p:extLst>
      <p:ext uri="{BB962C8B-B14F-4D97-AF65-F5344CB8AC3E}">
        <p14:creationId xmlns:p14="http://schemas.microsoft.com/office/powerpoint/2010/main" val="3457336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Men styrer han ikke allerede?</a:t>
            </a:r>
          </a:p>
        </p:txBody>
      </p:sp>
      <p:sp>
        <p:nvSpPr>
          <p:cNvPr id="3" name="Content Placeholder 2"/>
          <p:cNvSpPr>
            <a:spLocks noGrp="1"/>
          </p:cNvSpPr>
          <p:nvPr>
            <p:ph idx="1"/>
          </p:nvPr>
        </p:nvSpPr>
        <p:spPr/>
        <p:txBody>
          <a:bodyPr/>
          <a:lstStyle/>
          <a:p>
            <a:r>
              <a:rPr lang="nb-NO" dirty="0"/>
              <a:t>Gud har alltid kontroll</a:t>
            </a:r>
          </a:p>
          <a:p>
            <a:r>
              <a:rPr lang="nb-NO" dirty="0"/>
              <a:t>Gud tillater motstand</a:t>
            </a:r>
          </a:p>
          <a:p>
            <a:r>
              <a:rPr lang="nb-NO" dirty="0"/>
              <a:t>«allerede, men ikke ennå»</a:t>
            </a:r>
          </a:p>
        </p:txBody>
      </p:sp>
    </p:spTree>
    <p:extLst>
      <p:ext uri="{BB962C8B-B14F-4D97-AF65-F5344CB8AC3E}">
        <p14:creationId xmlns:p14="http://schemas.microsoft.com/office/powerpoint/2010/main" val="1436039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Menneskesønnen</a:t>
            </a:r>
          </a:p>
        </p:txBody>
      </p:sp>
      <p:sp>
        <p:nvSpPr>
          <p:cNvPr id="3" name="Content Placeholder 2"/>
          <p:cNvSpPr>
            <a:spLocks noGrp="1"/>
          </p:cNvSpPr>
          <p:nvPr>
            <p:ph idx="1"/>
          </p:nvPr>
        </p:nvSpPr>
        <p:spPr/>
        <p:txBody>
          <a:bodyPr/>
          <a:lstStyle/>
          <a:p>
            <a:r>
              <a:rPr lang="nb-NO" dirty="0"/>
              <a:t>Rikets konge er et menneske</a:t>
            </a:r>
          </a:p>
          <a:p>
            <a:r>
              <a:rPr lang="nb-NO" dirty="0"/>
              <a:t>En god konge</a:t>
            </a:r>
          </a:p>
        </p:txBody>
      </p:sp>
    </p:spTree>
    <p:extLst>
      <p:ext uri="{BB962C8B-B14F-4D97-AF65-F5344CB8AC3E}">
        <p14:creationId xmlns:p14="http://schemas.microsoft.com/office/powerpoint/2010/main" val="984735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9577" cy="7843838"/>
          </a:xfrm>
          <a:prstGeom prst="rect">
            <a:avLst/>
          </a:prstGeom>
        </p:spPr>
      </p:pic>
      <p:sp>
        <p:nvSpPr>
          <p:cNvPr id="5" name="TextBox 4"/>
          <p:cNvSpPr txBox="1"/>
          <p:nvPr/>
        </p:nvSpPr>
        <p:spPr>
          <a:xfrm>
            <a:off x="1658190" y="2129678"/>
            <a:ext cx="9265023" cy="4031873"/>
          </a:xfrm>
          <a:prstGeom prst="rect">
            <a:avLst/>
          </a:prstGeom>
          <a:solidFill>
            <a:schemeClr val="tx1">
              <a:alpha val="47000"/>
            </a:schemeClr>
          </a:solidFill>
        </p:spPr>
        <p:txBody>
          <a:bodyPr wrap="square" rtlCol="0">
            <a:spAutoFit/>
          </a:bodyPr>
          <a:lstStyle/>
          <a:p>
            <a:r>
              <a:rPr lang="en-US" sz="3200" dirty="0">
                <a:solidFill>
                  <a:schemeClr val="bg2"/>
                </a:solidFill>
              </a:rPr>
              <a:t>For vi </a:t>
            </a:r>
            <a:r>
              <a:rPr lang="en-US" sz="3200" dirty="0" err="1">
                <a:solidFill>
                  <a:schemeClr val="bg2"/>
                </a:solidFill>
              </a:rPr>
              <a:t>har</a:t>
            </a:r>
            <a:r>
              <a:rPr lang="en-US" sz="3200" dirty="0">
                <a:solidFill>
                  <a:schemeClr val="bg2"/>
                </a:solidFill>
              </a:rPr>
              <a:t> </a:t>
            </a:r>
            <a:r>
              <a:rPr lang="en-US" sz="3200" dirty="0" err="1">
                <a:solidFill>
                  <a:schemeClr val="bg2"/>
                </a:solidFill>
              </a:rPr>
              <a:t>ikke</a:t>
            </a:r>
            <a:r>
              <a:rPr lang="en-US" sz="3200" dirty="0">
                <a:solidFill>
                  <a:schemeClr val="bg2"/>
                </a:solidFill>
              </a:rPr>
              <a:t> </a:t>
            </a:r>
            <a:r>
              <a:rPr lang="en-US" sz="3200" dirty="0" err="1">
                <a:solidFill>
                  <a:schemeClr val="bg2"/>
                </a:solidFill>
              </a:rPr>
              <a:t>kamp</a:t>
            </a:r>
            <a:r>
              <a:rPr lang="en-US" sz="3200" dirty="0">
                <a:solidFill>
                  <a:schemeClr val="bg2"/>
                </a:solidFill>
              </a:rPr>
              <a:t> mot </a:t>
            </a:r>
            <a:r>
              <a:rPr lang="en-US" sz="3200" dirty="0" err="1">
                <a:solidFill>
                  <a:schemeClr val="bg2"/>
                </a:solidFill>
              </a:rPr>
              <a:t>kjøtt</a:t>
            </a:r>
            <a:r>
              <a:rPr lang="en-US" sz="3200" dirty="0">
                <a:solidFill>
                  <a:schemeClr val="bg2"/>
                </a:solidFill>
              </a:rPr>
              <a:t> </a:t>
            </a:r>
            <a:r>
              <a:rPr lang="en-US" sz="3200" dirty="0" err="1">
                <a:solidFill>
                  <a:schemeClr val="bg2"/>
                </a:solidFill>
              </a:rPr>
              <a:t>og</a:t>
            </a:r>
            <a:r>
              <a:rPr lang="en-US" sz="3200" dirty="0">
                <a:solidFill>
                  <a:schemeClr val="bg2"/>
                </a:solidFill>
              </a:rPr>
              <a:t> </a:t>
            </a:r>
            <a:r>
              <a:rPr lang="en-US" sz="3200" dirty="0" err="1">
                <a:solidFill>
                  <a:schemeClr val="bg2"/>
                </a:solidFill>
              </a:rPr>
              <a:t>blod</a:t>
            </a:r>
            <a:r>
              <a:rPr lang="en-US" sz="3200" dirty="0">
                <a:solidFill>
                  <a:schemeClr val="bg2"/>
                </a:solidFill>
              </a:rPr>
              <a:t>, men mot </a:t>
            </a:r>
            <a:r>
              <a:rPr lang="en-US" sz="3200" dirty="0" err="1">
                <a:solidFill>
                  <a:schemeClr val="bg2"/>
                </a:solidFill>
              </a:rPr>
              <a:t>maktene</a:t>
            </a:r>
            <a:r>
              <a:rPr lang="en-US" sz="3200" dirty="0">
                <a:solidFill>
                  <a:schemeClr val="bg2"/>
                </a:solidFill>
              </a:rPr>
              <a:t>, mot </a:t>
            </a:r>
            <a:r>
              <a:rPr lang="en-US" sz="3200" dirty="0" err="1">
                <a:solidFill>
                  <a:schemeClr val="bg2"/>
                </a:solidFill>
              </a:rPr>
              <a:t>myndighetene</a:t>
            </a:r>
            <a:r>
              <a:rPr lang="en-US" sz="3200" dirty="0">
                <a:solidFill>
                  <a:schemeClr val="bg2"/>
                </a:solidFill>
              </a:rPr>
              <a:t>, mot </a:t>
            </a:r>
            <a:r>
              <a:rPr lang="en-US" sz="3200" dirty="0" err="1">
                <a:solidFill>
                  <a:schemeClr val="bg2"/>
                </a:solidFill>
              </a:rPr>
              <a:t>verdens</a:t>
            </a:r>
            <a:r>
              <a:rPr lang="en-US" sz="3200" dirty="0">
                <a:solidFill>
                  <a:schemeClr val="bg2"/>
                </a:solidFill>
              </a:rPr>
              <a:t> </a:t>
            </a:r>
            <a:r>
              <a:rPr lang="en-US" sz="3200" dirty="0" err="1">
                <a:solidFill>
                  <a:schemeClr val="bg2"/>
                </a:solidFill>
              </a:rPr>
              <a:t>herskere</a:t>
            </a:r>
            <a:r>
              <a:rPr lang="en-US" sz="3200" dirty="0">
                <a:solidFill>
                  <a:schemeClr val="bg2"/>
                </a:solidFill>
              </a:rPr>
              <a:t> </a:t>
            </a:r>
            <a:r>
              <a:rPr lang="en-US" sz="3200" dirty="0" err="1">
                <a:solidFill>
                  <a:schemeClr val="bg2"/>
                </a:solidFill>
              </a:rPr>
              <a:t>i</a:t>
            </a:r>
            <a:r>
              <a:rPr lang="en-US" sz="3200" dirty="0">
                <a:solidFill>
                  <a:schemeClr val="bg2"/>
                </a:solidFill>
              </a:rPr>
              <a:t> </a:t>
            </a:r>
            <a:r>
              <a:rPr lang="en-US" sz="3200" dirty="0" err="1">
                <a:solidFill>
                  <a:schemeClr val="bg2"/>
                </a:solidFill>
              </a:rPr>
              <a:t>dette</a:t>
            </a:r>
            <a:r>
              <a:rPr lang="en-US" sz="3200" dirty="0">
                <a:solidFill>
                  <a:schemeClr val="bg2"/>
                </a:solidFill>
              </a:rPr>
              <a:t> </a:t>
            </a:r>
            <a:r>
              <a:rPr lang="en-US" sz="3200" dirty="0" err="1">
                <a:solidFill>
                  <a:schemeClr val="bg2"/>
                </a:solidFill>
              </a:rPr>
              <a:t>mørket</a:t>
            </a:r>
            <a:r>
              <a:rPr lang="en-US" sz="3200" dirty="0">
                <a:solidFill>
                  <a:schemeClr val="bg2"/>
                </a:solidFill>
              </a:rPr>
              <a:t>, mot </a:t>
            </a:r>
            <a:r>
              <a:rPr lang="en-US" sz="3200" dirty="0" err="1">
                <a:solidFill>
                  <a:schemeClr val="bg2"/>
                </a:solidFill>
              </a:rPr>
              <a:t>ondskapens</a:t>
            </a:r>
            <a:r>
              <a:rPr lang="en-US" sz="3200" dirty="0">
                <a:solidFill>
                  <a:schemeClr val="bg2"/>
                </a:solidFill>
              </a:rPr>
              <a:t> </a:t>
            </a:r>
            <a:r>
              <a:rPr lang="en-US" sz="3200" dirty="0" err="1">
                <a:solidFill>
                  <a:schemeClr val="bg2"/>
                </a:solidFill>
              </a:rPr>
              <a:t>åndehær</a:t>
            </a:r>
            <a:r>
              <a:rPr lang="en-US" sz="3200" dirty="0">
                <a:solidFill>
                  <a:schemeClr val="bg2"/>
                </a:solidFill>
              </a:rPr>
              <a:t> </a:t>
            </a:r>
            <a:r>
              <a:rPr lang="en-US" sz="3200" dirty="0" err="1">
                <a:solidFill>
                  <a:schemeClr val="bg2"/>
                </a:solidFill>
              </a:rPr>
              <a:t>i</a:t>
            </a:r>
            <a:r>
              <a:rPr lang="en-US" sz="3200" dirty="0">
                <a:solidFill>
                  <a:schemeClr val="bg2"/>
                </a:solidFill>
              </a:rPr>
              <a:t> </a:t>
            </a:r>
            <a:r>
              <a:rPr lang="en-US" sz="3200" dirty="0" err="1">
                <a:solidFill>
                  <a:schemeClr val="bg2"/>
                </a:solidFill>
              </a:rPr>
              <a:t>himmelrommet</a:t>
            </a:r>
            <a:r>
              <a:rPr lang="en-US" sz="3200" dirty="0">
                <a:solidFill>
                  <a:schemeClr val="bg2"/>
                </a:solidFill>
              </a:rPr>
              <a:t>. </a:t>
            </a:r>
            <a:r>
              <a:rPr lang="en-US" sz="3200" dirty="0" smtClean="0">
                <a:solidFill>
                  <a:schemeClr val="bg2"/>
                </a:solidFill>
              </a:rPr>
              <a:t>Ta </a:t>
            </a:r>
            <a:r>
              <a:rPr lang="en-US" sz="3200" dirty="0" err="1">
                <a:solidFill>
                  <a:schemeClr val="bg2"/>
                </a:solidFill>
              </a:rPr>
              <a:t>derfor</a:t>
            </a:r>
            <a:r>
              <a:rPr lang="en-US" sz="3200" dirty="0">
                <a:solidFill>
                  <a:schemeClr val="bg2"/>
                </a:solidFill>
              </a:rPr>
              <a:t> </a:t>
            </a:r>
            <a:r>
              <a:rPr lang="en-US" sz="3200" dirty="0" err="1">
                <a:solidFill>
                  <a:schemeClr val="bg2"/>
                </a:solidFill>
              </a:rPr>
              <a:t>Guds</a:t>
            </a:r>
            <a:r>
              <a:rPr lang="en-US" sz="3200" dirty="0">
                <a:solidFill>
                  <a:schemeClr val="bg2"/>
                </a:solidFill>
              </a:rPr>
              <a:t> </a:t>
            </a:r>
            <a:r>
              <a:rPr lang="en-US" sz="3200" dirty="0" err="1">
                <a:solidFill>
                  <a:schemeClr val="bg2"/>
                </a:solidFill>
              </a:rPr>
              <a:t>fulle</a:t>
            </a:r>
            <a:r>
              <a:rPr lang="en-US" sz="3200" dirty="0">
                <a:solidFill>
                  <a:schemeClr val="bg2"/>
                </a:solidFill>
              </a:rPr>
              <a:t> </a:t>
            </a:r>
            <a:r>
              <a:rPr lang="en-US" sz="3200" dirty="0" err="1">
                <a:solidFill>
                  <a:schemeClr val="bg2"/>
                </a:solidFill>
              </a:rPr>
              <a:t>rustning</a:t>
            </a:r>
            <a:r>
              <a:rPr lang="en-US" sz="3200" dirty="0">
                <a:solidFill>
                  <a:schemeClr val="bg2"/>
                </a:solidFill>
              </a:rPr>
              <a:t> </a:t>
            </a:r>
            <a:r>
              <a:rPr lang="en-US" sz="3200" dirty="0" err="1">
                <a:solidFill>
                  <a:schemeClr val="bg2"/>
                </a:solidFill>
              </a:rPr>
              <a:t>på</a:t>
            </a:r>
            <a:r>
              <a:rPr lang="en-US" sz="3200" dirty="0">
                <a:solidFill>
                  <a:schemeClr val="bg2"/>
                </a:solidFill>
              </a:rPr>
              <a:t>, </a:t>
            </a:r>
            <a:r>
              <a:rPr lang="en-US" sz="3200" dirty="0" err="1">
                <a:solidFill>
                  <a:schemeClr val="bg2"/>
                </a:solidFill>
              </a:rPr>
              <a:t>så</a:t>
            </a:r>
            <a:r>
              <a:rPr lang="en-US" sz="3200" dirty="0">
                <a:solidFill>
                  <a:schemeClr val="bg2"/>
                </a:solidFill>
              </a:rPr>
              <a:t> </a:t>
            </a:r>
            <a:r>
              <a:rPr lang="en-US" sz="3200" dirty="0" err="1">
                <a:solidFill>
                  <a:schemeClr val="bg2"/>
                </a:solidFill>
              </a:rPr>
              <a:t>dere</a:t>
            </a:r>
            <a:r>
              <a:rPr lang="en-US" sz="3200" dirty="0">
                <a:solidFill>
                  <a:schemeClr val="bg2"/>
                </a:solidFill>
              </a:rPr>
              <a:t> </a:t>
            </a:r>
            <a:r>
              <a:rPr lang="en-US" sz="3200" dirty="0" err="1">
                <a:solidFill>
                  <a:schemeClr val="bg2"/>
                </a:solidFill>
              </a:rPr>
              <a:t>kan</a:t>
            </a:r>
            <a:r>
              <a:rPr lang="en-US" sz="3200" dirty="0">
                <a:solidFill>
                  <a:schemeClr val="bg2"/>
                </a:solidFill>
              </a:rPr>
              <a:t> </a:t>
            </a:r>
            <a:r>
              <a:rPr lang="en-US" sz="3200" dirty="0" err="1">
                <a:solidFill>
                  <a:schemeClr val="bg2"/>
                </a:solidFill>
              </a:rPr>
              <a:t>gjøre</a:t>
            </a:r>
            <a:r>
              <a:rPr lang="en-US" sz="3200" dirty="0">
                <a:solidFill>
                  <a:schemeClr val="bg2"/>
                </a:solidFill>
              </a:rPr>
              <a:t> </a:t>
            </a:r>
            <a:r>
              <a:rPr lang="en-US" sz="3200" dirty="0" err="1">
                <a:solidFill>
                  <a:schemeClr val="bg2"/>
                </a:solidFill>
              </a:rPr>
              <a:t>motstand</a:t>
            </a:r>
            <a:r>
              <a:rPr lang="en-US" sz="3200" dirty="0">
                <a:solidFill>
                  <a:schemeClr val="bg2"/>
                </a:solidFill>
              </a:rPr>
              <a:t> </a:t>
            </a:r>
            <a:r>
              <a:rPr lang="en-US" sz="3200" dirty="0" err="1">
                <a:solidFill>
                  <a:schemeClr val="bg2"/>
                </a:solidFill>
              </a:rPr>
              <a:t>på</a:t>
            </a:r>
            <a:r>
              <a:rPr lang="en-US" sz="3200" dirty="0">
                <a:solidFill>
                  <a:schemeClr val="bg2"/>
                </a:solidFill>
              </a:rPr>
              <a:t> den </a:t>
            </a:r>
            <a:r>
              <a:rPr lang="en-US" sz="3200" dirty="0" err="1">
                <a:solidFill>
                  <a:schemeClr val="bg2"/>
                </a:solidFill>
              </a:rPr>
              <a:t>onde</a:t>
            </a:r>
            <a:r>
              <a:rPr lang="en-US" sz="3200" dirty="0">
                <a:solidFill>
                  <a:schemeClr val="bg2"/>
                </a:solidFill>
              </a:rPr>
              <a:t> dag </a:t>
            </a:r>
            <a:r>
              <a:rPr lang="en-US" sz="3200" dirty="0" err="1">
                <a:solidFill>
                  <a:schemeClr val="bg2"/>
                </a:solidFill>
              </a:rPr>
              <a:t>og</a:t>
            </a:r>
            <a:r>
              <a:rPr lang="en-US" sz="3200" dirty="0">
                <a:solidFill>
                  <a:schemeClr val="bg2"/>
                </a:solidFill>
              </a:rPr>
              <a:t> </a:t>
            </a:r>
            <a:r>
              <a:rPr lang="en-US" sz="3200" dirty="0" err="1">
                <a:solidFill>
                  <a:schemeClr val="bg2"/>
                </a:solidFill>
              </a:rPr>
              <a:t>bli</a:t>
            </a:r>
            <a:r>
              <a:rPr lang="en-US" sz="3200" dirty="0">
                <a:solidFill>
                  <a:schemeClr val="bg2"/>
                </a:solidFill>
              </a:rPr>
              <a:t> </a:t>
            </a:r>
            <a:r>
              <a:rPr lang="en-US" sz="3200" dirty="0" err="1">
                <a:solidFill>
                  <a:schemeClr val="bg2"/>
                </a:solidFill>
              </a:rPr>
              <a:t>stående</a:t>
            </a:r>
            <a:r>
              <a:rPr lang="en-US" sz="3200" dirty="0">
                <a:solidFill>
                  <a:schemeClr val="bg2"/>
                </a:solidFill>
              </a:rPr>
              <a:t> </a:t>
            </a:r>
            <a:r>
              <a:rPr lang="en-US" sz="3200" dirty="0" err="1">
                <a:solidFill>
                  <a:schemeClr val="bg2"/>
                </a:solidFill>
              </a:rPr>
              <a:t>etter</a:t>
            </a:r>
            <a:r>
              <a:rPr lang="en-US" sz="3200" dirty="0">
                <a:solidFill>
                  <a:schemeClr val="bg2"/>
                </a:solidFill>
              </a:rPr>
              <a:t> </a:t>
            </a:r>
            <a:r>
              <a:rPr lang="en-US" sz="3200" dirty="0" err="1">
                <a:solidFill>
                  <a:schemeClr val="bg2"/>
                </a:solidFill>
              </a:rPr>
              <a:t>å</a:t>
            </a:r>
            <a:r>
              <a:rPr lang="en-US" sz="3200" dirty="0">
                <a:solidFill>
                  <a:schemeClr val="bg2"/>
                </a:solidFill>
              </a:rPr>
              <a:t> ha </a:t>
            </a:r>
            <a:r>
              <a:rPr lang="en-US" sz="3200" dirty="0" err="1">
                <a:solidFill>
                  <a:schemeClr val="bg2"/>
                </a:solidFill>
              </a:rPr>
              <a:t>overvunnet</a:t>
            </a:r>
            <a:r>
              <a:rPr lang="en-US" sz="3200" dirty="0">
                <a:solidFill>
                  <a:schemeClr val="bg2"/>
                </a:solidFill>
              </a:rPr>
              <a:t> alt</a:t>
            </a:r>
            <a:r>
              <a:rPr lang="en-US" sz="3200" dirty="0" smtClean="0">
                <a:solidFill>
                  <a:schemeClr val="bg2"/>
                </a:solidFill>
              </a:rPr>
              <a:t>.</a:t>
            </a:r>
          </a:p>
          <a:p>
            <a:pPr algn="r"/>
            <a:r>
              <a:rPr lang="en-US" sz="2400" dirty="0" smtClean="0">
                <a:solidFill>
                  <a:schemeClr val="bg2"/>
                </a:solidFill>
              </a:rPr>
              <a:t>(</a:t>
            </a:r>
            <a:r>
              <a:rPr lang="en-US" sz="2400" dirty="0" err="1" smtClean="0">
                <a:solidFill>
                  <a:schemeClr val="bg2"/>
                </a:solidFill>
              </a:rPr>
              <a:t>Ef</a:t>
            </a:r>
            <a:r>
              <a:rPr lang="en-US" sz="2400" dirty="0" smtClean="0">
                <a:solidFill>
                  <a:schemeClr val="bg2"/>
                </a:solidFill>
              </a:rPr>
              <a:t>. 6:12-13)</a:t>
            </a:r>
            <a:endParaRPr lang="en-US" sz="3200" dirty="0">
              <a:solidFill>
                <a:schemeClr val="bg2"/>
              </a:solidFill>
            </a:endParaRPr>
          </a:p>
        </p:txBody>
      </p:sp>
    </p:spTree>
    <p:extLst>
      <p:ext uri="{BB962C8B-B14F-4D97-AF65-F5344CB8AC3E}">
        <p14:creationId xmlns:p14="http://schemas.microsoft.com/office/powerpoint/2010/main" val="1516740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Kommer det snart?</a:t>
            </a:r>
          </a:p>
        </p:txBody>
      </p:sp>
      <p:sp>
        <p:nvSpPr>
          <p:cNvPr id="3" name="Content Placeholder 2"/>
          <p:cNvSpPr>
            <a:spLocks noGrp="1"/>
          </p:cNvSpPr>
          <p:nvPr>
            <p:ph idx="1"/>
          </p:nvPr>
        </p:nvSpPr>
        <p:spPr/>
        <p:txBody>
          <a:bodyPr/>
          <a:lstStyle/>
          <a:p>
            <a:r>
              <a:rPr lang="nb-NO" dirty="0"/>
              <a:t>Gud har ikke samme tidsbegrep som oss</a:t>
            </a:r>
          </a:p>
          <a:p>
            <a:r>
              <a:rPr lang="nb-NO" dirty="0"/>
              <a:t>Ting kan gå fort</a:t>
            </a:r>
          </a:p>
          <a:p>
            <a:pPr lvl="1"/>
            <a:r>
              <a:rPr lang="nb-NO" dirty="0"/>
              <a:t>i livet vårt</a:t>
            </a:r>
          </a:p>
          <a:p>
            <a:pPr lvl="1"/>
            <a:r>
              <a:rPr lang="nb-NO" dirty="0"/>
              <a:t>i verden</a:t>
            </a:r>
          </a:p>
          <a:p>
            <a:r>
              <a:rPr lang="nb-NO" dirty="0"/>
              <a:t>Lev slik at du ikke har noe å tape</a:t>
            </a:r>
          </a:p>
          <a:p>
            <a:pPr lvl="1"/>
            <a:r>
              <a:rPr lang="nb-NO" dirty="0"/>
              <a:t>Hvilket rike hører du til?</a:t>
            </a:r>
          </a:p>
          <a:p>
            <a:endParaRPr lang="nb-NO" dirty="0"/>
          </a:p>
        </p:txBody>
      </p:sp>
    </p:spTree>
    <p:extLst>
      <p:ext uri="{BB962C8B-B14F-4D97-AF65-F5344CB8AC3E}">
        <p14:creationId xmlns:p14="http://schemas.microsoft.com/office/powerpoint/2010/main" val="2765263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Spørsmål til </a:t>
            </a:r>
            <a:r>
              <a:rPr lang="nb-NO" dirty="0" smtClean="0"/>
              <a:t>ettertanke</a:t>
            </a:r>
            <a:endParaRPr lang="nb-NO" dirty="0"/>
          </a:p>
        </p:txBody>
      </p:sp>
      <p:sp>
        <p:nvSpPr>
          <p:cNvPr id="3" name="Content Placeholder 2"/>
          <p:cNvSpPr>
            <a:spLocks noGrp="1"/>
          </p:cNvSpPr>
          <p:nvPr>
            <p:ph idx="1"/>
          </p:nvPr>
        </p:nvSpPr>
        <p:spPr/>
        <p:txBody>
          <a:bodyPr/>
          <a:lstStyle/>
          <a:p>
            <a:pPr marL="0" indent="0">
              <a:buNone/>
            </a:pPr>
            <a:r>
              <a:rPr lang="nb-NO" dirty="0"/>
              <a:t>Les «Fader vår» (Matteus 6:9-13)</a:t>
            </a:r>
          </a:p>
          <a:p>
            <a:r>
              <a:rPr lang="nb-NO" dirty="0"/>
              <a:t>Hvordan vil det påvirke dagliglivet vårt om vi virkelig lengter etter «la navnet ditt holdes hellig, la riket ditt komme, la viljen din skje»?</a:t>
            </a:r>
          </a:p>
          <a:p>
            <a:r>
              <a:rPr lang="nb-NO" dirty="0"/>
              <a:t>Hvordan vil det påvirke verden rundt oss den dagen Guds rike kommer og Jesus kommer igjen?</a:t>
            </a:r>
          </a:p>
          <a:p>
            <a:r>
              <a:rPr lang="nb-NO" dirty="0"/>
              <a:t>Hva gjør at vi slutter å lengte? Hvordan kan vi unngå det?</a:t>
            </a:r>
          </a:p>
          <a:p>
            <a:endParaRPr lang="nb-NO" dirty="0"/>
          </a:p>
        </p:txBody>
      </p:sp>
    </p:spTree>
    <p:extLst>
      <p:ext uri="{BB962C8B-B14F-4D97-AF65-F5344CB8AC3E}">
        <p14:creationId xmlns:p14="http://schemas.microsoft.com/office/powerpoint/2010/main" val="3078990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9577" cy="7843838"/>
          </a:xfrm>
          <a:prstGeom prst="rect">
            <a:avLst/>
          </a:prstGeom>
        </p:spPr>
      </p:pic>
      <p:sp>
        <p:nvSpPr>
          <p:cNvPr id="2" name="Title 1"/>
          <p:cNvSpPr>
            <a:spLocks noGrp="1"/>
          </p:cNvSpPr>
          <p:nvPr>
            <p:ph type="ctrTitle" idx="4294967295"/>
          </p:nvPr>
        </p:nvSpPr>
        <p:spPr>
          <a:xfrm>
            <a:off x="1869141" y="226826"/>
            <a:ext cx="9967913" cy="1080154"/>
          </a:xfrm>
        </p:spPr>
        <p:txBody>
          <a:bodyPr>
            <a:normAutofit fontScale="90000"/>
          </a:bodyPr>
          <a:lstStyle/>
          <a:p>
            <a:r>
              <a:rPr lang="en-US" dirty="0" err="1" smtClean="0">
                <a:solidFill>
                  <a:schemeClr val="bg2"/>
                </a:solidFill>
              </a:rPr>
              <a:t>ordet</a:t>
            </a:r>
            <a:r>
              <a:rPr lang="en-US" dirty="0" smtClean="0">
                <a:solidFill>
                  <a:schemeClr val="bg2"/>
                </a:solidFill>
              </a:rPr>
              <a:t> </a:t>
            </a:r>
            <a:r>
              <a:rPr lang="en-US" dirty="0" err="1" smtClean="0">
                <a:solidFill>
                  <a:schemeClr val="bg2"/>
                </a:solidFill>
              </a:rPr>
              <a:t>som</a:t>
            </a:r>
            <a:r>
              <a:rPr lang="en-US" dirty="0" smtClean="0">
                <a:solidFill>
                  <a:schemeClr val="bg2"/>
                </a:solidFill>
              </a:rPr>
              <a:t> </a:t>
            </a:r>
            <a:r>
              <a:rPr lang="en-US" dirty="0" err="1" smtClean="0">
                <a:solidFill>
                  <a:schemeClr val="bg2"/>
                </a:solidFill>
              </a:rPr>
              <a:t>blir</a:t>
            </a:r>
            <a:r>
              <a:rPr lang="en-US" dirty="0">
                <a:solidFill>
                  <a:schemeClr val="bg2"/>
                </a:solidFill>
              </a:rPr>
              <a:t> </a:t>
            </a:r>
            <a:r>
              <a:rPr lang="en-US" dirty="0" err="1" smtClean="0">
                <a:solidFill>
                  <a:schemeClr val="bg2"/>
                </a:solidFill>
              </a:rPr>
              <a:t>Stående</a:t>
            </a:r>
            <a:r>
              <a:rPr lang="en-US" dirty="0" smtClean="0">
                <a:solidFill>
                  <a:schemeClr val="bg2"/>
                </a:solidFill>
              </a:rPr>
              <a:t> </a:t>
            </a:r>
            <a:r>
              <a:rPr lang="en-US" dirty="0" err="1" smtClean="0">
                <a:solidFill>
                  <a:schemeClr val="bg2"/>
                </a:solidFill>
              </a:rPr>
              <a:t>etter</a:t>
            </a:r>
            <a:r>
              <a:rPr lang="en-US" dirty="0" smtClean="0">
                <a:solidFill>
                  <a:schemeClr val="bg2"/>
                </a:solidFill>
              </a:rPr>
              <a:t> </a:t>
            </a:r>
            <a:r>
              <a:rPr lang="en-US" dirty="0" err="1" smtClean="0">
                <a:solidFill>
                  <a:schemeClr val="bg2"/>
                </a:solidFill>
              </a:rPr>
              <a:t>å</a:t>
            </a:r>
            <a:r>
              <a:rPr lang="en-US" dirty="0" smtClean="0">
                <a:solidFill>
                  <a:schemeClr val="bg2"/>
                </a:solidFill>
              </a:rPr>
              <a:t> ha </a:t>
            </a:r>
            <a:r>
              <a:rPr lang="en-US" dirty="0" err="1" smtClean="0">
                <a:solidFill>
                  <a:schemeClr val="bg2"/>
                </a:solidFill>
              </a:rPr>
              <a:t>overvunnet</a:t>
            </a:r>
            <a:r>
              <a:rPr lang="en-US" dirty="0" smtClean="0">
                <a:solidFill>
                  <a:schemeClr val="bg2"/>
                </a:solidFill>
              </a:rPr>
              <a:t> alt</a:t>
            </a:r>
            <a:endParaRPr lang="de-DE" dirty="0">
              <a:solidFill>
                <a:schemeClr val="bg2"/>
              </a:solidFill>
            </a:endParaRPr>
          </a:p>
        </p:txBody>
      </p:sp>
      <p:sp>
        <p:nvSpPr>
          <p:cNvPr id="3" name="Subtitle 2"/>
          <p:cNvSpPr>
            <a:spLocks noGrp="1"/>
          </p:cNvSpPr>
          <p:nvPr>
            <p:ph type="subTitle" idx="4294967295"/>
          </p:nvPr>
        </p:nvSpPr>
        <p:spPr>
          <a:xfrm>
            <a:off x="8236472" y="766903"/>
            <a:ext cx="2514599" cy="539142"/>
          </a:xfrm>
        </p:spPr>
        <p:txBody>
          <a:bodyPr>
            <a:noAutofit/>
          </a:bodyPr>
          <a:lstStyle/>
          <a:p>
            <a:pPr algn="r"/>
            <a:r>
              <a:rPr lang="en-US" sz="2800" dirty="0">
                <a:solidFill>
                  <a:schemeClr val="bg2"/>
                </a:solidFill>
              </a:rPr>
              <a:t>Daniels </a:t>
            </a:r>
            <a:r>
              <a:rPr lang="en-US" sz="2800" dirty="0" err="1">
                <a:solidFill>
                  <a:schemeClr val="bg2"/>
                </a:solidFill>
              </a:rPr>
              <a:t>bok</a:t>
            </a:r>
            <a:endParaRPr lang="de-DE" sz="2800" dirty="0">
              <a:solidFill>
                <a:schemeClr val="bg2"/>
              </a:solidFill>
            </a:endParaRPr>
          </a:p>
        </p:txBody>
      </p:sp>
    </p:spTree>
    <p:extLst>
      <p:ext uri="{BB962C8B-B14F-4D97-AF65-F5344CB8AC3E}">
        <p14:creationId xmlns:p14="http://schemas.microsoft.com/office/powerpoint/2010/main" val="1963748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9577" cy="7843838"/>
          </a:xfrm>
          <a:prstGeom prst="rect">
            <a:avLst/>
          </a:prstGeom>
        </p:spPr>
      </p:pic>
      <p:sp>
        <p:nvSpPr>
          <p:cNvPr id="5" name="TextBox 4"/>
          <p:cNvSpPr txBox="1"/>
          <p:nvPr/>
        </p:nvSpPr>
        <p:spPr>
          <a:xfrm>
            <a:off x="1658190" y="2129678"/>
            <a:ext cx="9265023" cy="4031873"/>
          </a:xfrm>
          <a:prstGeom prst="rect">
            <a:avLst/>
          </a:prstGeom>
          <a:solidFill>
            <a:schemeClr val="tx1">
              <a:alpha val="47000"/>
            </a:schemeClr>
          </a:solidFill>
        </p:spPr>
        <p:txBody>
          <a:bodyPr wrap="square" rtlCol="0">
            <a:spAutoFit/>
          </a:bodyPr>
          <a:lstStyle/>
          <a:p>
            <a:r>
              <a:rPr lang="en-US" sz="3200" dirty="0">
                <a:solidFill>
                  <a:schemeClr val="bg2"/>
                </a:solidFill>
              </a:rPr>
              <a:t>For vi </a:t>
            </a:r>
            <a:r>
              <a:rPr lang="en-US" sz="3200" dirty="0" err="1">
                <a:solidFill>
                  <a:schemeClr val="bg2"/>
                </a:solidFill>
              </a:rPr>
              <a:t>har</a:t>
            </a:r>
            <a:r>
              <a:rPr lang="en-US" sz="3200" dirty="0">
                <a:solidFill>
                  <a:schemeClr val="bg2"/>
                </a:solidFill>
              </a:rPr>
              <a:t> </a:t>
            </a:r>
            <a:r>
              <a:rPr lang="en-US" sz="3200" dirty="0" err="1">
                <a:solidFill>
                  <a:schemeClr val="bg2"/>
                </a:solidFill>
              </a:rPr>
              <a:t>ikke</a:t>
            </a:r>
            <a:r>
              <a:rPr lang="en-US" sz="3200" dirty="0">
                <a:solidFill>
                  <a:schemeClr val="bg2"/>
                </a:solidFill>
              </a:rPr>
              <a:t> </a:t>
            </a:r>
            <a:r>
              <a:rPr lang="en-US" sz="3200" dirty="0" err="1">
                <a:solidFill>
                  <a:schemeClr val="bg2"/>
                </a:solidFill>
              </a:rPr>
              <a:t>kamp</a:t>
            </a:r>
            <a:r>
              <a:rPr lang="en-US" sz="3200" dirty="0">
                <a:solidFill>
                  <a:schemeClr val="bg2"/>
                </a:solidFill>
              </a:rPr>
              <a:t> mot </a:t>
            </a:r>
            <a:r>
              <a:rPr lang="en-US" sz="3200" dirty="0" err="1">
                <a:solidFill>
                  <a:schemeClr val="bg2"/>
                </a:solidFill>
              </a:rPr>
              <a:t>kjøtt</a:t>
            </a:r>
            <a:r>
              <a:rPr lang="en-US" sz="3200" dirty="0">
                <a:solidFill>
                  <a:schemeClr val="bg2"/>
                </a:solidFill>
              </a:rPr>
              <a:t> </a:t>
            </a:r>
            <a:r>
              <a:rPr lang="en-US" sz="3200" dirty="0" err="1">
                <a:solidFill>
                  <a:schemeClr val="bg2"/>
                </a:solidFill>
              </a:rPr>
              <a:t>og</a:t>
            </a:r>
            <a:r>
              <a:rPr lang="en-US" sz="3200" dirty="0">
                <a:solidFill>
                  <a:schemeClr val="bg2"/>
                </a:solidFill>
              </a:rPr>
              <a:t> </a:t>
            </a:r>
            <a:r>
              <a:rPr lang="en-US" sz="3200" dirty="0" err="1">
                <a:solidFill>
                  <a:schemeClr val="bg2"/>
                </a:solidFill>
              </a:rPr>
              <a:t>blod</a:t>
            </a:r>
            <a:r>
              <a:rPr lang="en-US" sz="3200" dirty="0">
                <a:solidFill>
                  <a:schemeClr val="bg2"/>
                </a:solidFill>
              </a:rPr>
              <a:t>, men mot </a:t>
            </a:r>
            <a:r>
              <a:rPr lang="en-US" sz="3200" dirty="0" err="1">
                <a:solidFill>
                  <a:schemeClr val="bg2"/>
                </a:solidFill>
              </a:rPr>
              <a:t>maktene</a:t>
            </a:r>
            <a:r>
              <a:rPr lang="en-US" sz="3200" dirty="0">
                <a:solidFill>
                  <a:schemeClr val="bg2"/>
                </a:solidFill>
              </a:rPr>
              <a:t>, mot </a:t>
            </a:r>
            <a:r>
              <a:rPr lang="en-US" sz="3200" dirty="0" err="1">
                <a:solidFill>
                  <a:schemeClr val="bg2"/>
                </a:solidFill>
              </a:rPr>
              <a:t>myndighetene</a:t>
            </a:r>
            <a:r>
              <a:rPr lang="en-US" sz="3200" dirty="0">
                <a:solidFill>
                  <a:schemeClr val="bg2"/>
                </a:solidFill>
              </a:rPr>
              <a:t>, mot </a:t>
            </a:r>
            <a:r>
              <a:rPr lang="en-US" sz="3200" dirty="0" err="1">
                <a:solidFill>
                  <a:schemeClr val="bg2"/>
                </a:solidFill>
              </a:rPr>
              <a:t>verdens</a:t>
            </a:r>
            <a:r>
              <a:rPr lang="en-US" sz="3200" dirty="0">
                <a:solidFill>
                  <a:schemeClr val="bg2"/>
                </a:solidFill>
              </a:rPr>
              <a:t> </a:t>
            </a:r>
            <a:r>
              <a:rPr lang="en-US" sz="3200" dirty="0" err="1">
                <a:solidFill>
                  <a:schemeClr val="bg2"/>
                </a:solidFill>
              </a:rPr>
              <a:t>herskere</a:t>
            </a:r>
            <a:r>
              <a:rPr lang="en-US" sz="3200" dirty="0">
                <a:solidFill>
                  <a:schemeClr val="bg2"/>
                </a:solidFill>
              </a:rPr>
              <a:t> </a:t>
            </a:r>
            <a:r>
              <a:rPr lang="en-US" sz="3200" dirty="0" err="1">
                <a:solidFill>
                  <a:schemeClr val="bg2"/>
                </a:solidFill>
              </a:rPr>
              <a:t>i</a:t>
            </a:r>
            <a:r>
              <a:rPr lang="en-US" sz="3200" dirty="0">
                <a:solidFill>
                  <a:schemeClr val="bg2"/>
                </a:solidFill>
              </a:rPr>
              <a:t> </a:t>
            </a:r>
            <a:r>
              <a:rPr lang="en-US" sz="3200" dirty="0" err="1">
                <a:solidFill>
                  <a:schemeClr val="bg2"/>
                </a:solidFill>
              </a:rPr>
              <a:t>dette</a:t>
            </a:r>
            <a:r>
              <a:rPr lang="en-US" sz="3200" dirty="0">
                <a:solidFill>
                  <a:schemeClr val="bg2"/>
                </a:solidFill>
              </a:rPr>
              <a:t> </a:t>
            </a:r>
            <a:r>
              <a:rPr lang="en-US" sz="3200" dirty="0" err="1">
                <a:solidFill>
                  <a:schemeClr val="bg2"/>
                </a:solidFill>
              </a:rPr>
              <a:t>mørket</a:t>
            </a:r>
            <a:r>
              <a:rPr lang="en-US" sz="3200" dirty="0">
                <a:solidFill>
                  <a:schemeClr val="bg2"/>
                </a:solidFill>
              </a:rPr>
              <a:t>, mot </a:t>
            </a:r>
            <a:r>
              <a:rPr lang="en-US" sz="3200" dirty="0" err="1">
                <a:solidFill>
                  <a:schemeClr val="bg2"/>
                </a:solidFill>
              </a:rPr>
              <a:t>ondskapens</a:t>
            </a:r>
            <a:r>
              <a:rPr lang="en-US" sz="3200" dirty="0">
                <a:solidFill>
                  <a:schemeClr val="bg2"/>
                </a:solidFill>
              </a:rPr>
              <a:t> </a:t>
            </a:r>
            <a:r>
              <a:rPr lang="en-US" sz="3200" dirty="0" err="1">
                <a:solidFill>
                  <a:schemeClr val="bg2"/>
                </a:solidFill>
              </a:rPr>
              <a:t>åndehær</a:t>
            </a:r>
            <a:r>
              <a:rPr lang="en-US" sz="3200" dirty="0">
                <a:solidFill>
                  <a:schemeClr val="bg2"/>
                </a:solidFill>
              </a:rPr>
              <a:t> </a:t>
            </a:r>
            <a:r>
              <a:rPr lang="en-US" sz="3200" dirty="0" err="1">
                <a:solidFill>
                  <a:schemeClr val="bg2"/>
                </a:solidFill>
              </a:rPr>
              <a:t>i</a:t>
            </a:r>
            <a:r>
              <a:rPr lang="en-US" sz="3200" dirty="0">
                <a:solidFill>
                  <a:schemeClr val="bg2"/>
                </a:solidFill>
              </a:rPr>
              <a:t> </a:t>
            </a:r>
            <a:r>
              <a:rPr lang="en-US" sz="3200" dirty="0" err="1">
                <a:solidFill>
                  <a:schemeClr val="bg2"/>
                </a:solidFill>
              </a:rPr>
              <a:t>himmelrommet</a:t>
            </a:r>
            <a:r>
              <a:rPr lang="en-US" sz="3200" dirty="0">
                <a:solidFill>
                  <a:schemeClr val="bg2"/>
                </a:solidFill>
              </a:rPr>
              <a:t>. </a:t>
            </a:r>
            <a:r>
              <a:rPr lang="en-US" sz="3200" dirty="0" smtClean="0">
                <a:solidFill>
                  <a:schemeClr val="bg2"/>
                </a:solidFill>
              </a:rPr>
              <a:t>Ta </a:t>
            </a:r>
            <a:r>
              <a:rPr lang="en-US" sz="3200" dirty="0" err="1">
                <a:solidFill>
                  <a:schemeClr val="bg2"/>
                </a:solidFill>
              </a:rPr>
              <a:t>derfor</a:t>
            </a:r>
            <a:r>
              <a:rPr lang="en-US" sz="3200" dirty="0">
                <a:solidFill>
                  <a:schemeClr val="bg2"/>
                </a:solidFill>
              </a:rPr>
              <a:t> </a:t>
            </a:r>
            <a:r>
              <a:rPr lang="en-US" sz="3200" dirty="0" err="1">
                <a:solidFill>
                  <a:schemeClr val="bg2"/>
                </a:solidFill>
              </a:rPr>
              <a:t>Guds</a:t>
            </a:r>
            <a:r>
              <a:rPr lang="en-US" sz="3200" dirty="0">
                <a:solidFill>
                  <a:schemeClr val="bg2"/>
                </a:solidFill>
              </a:rPr>
              <a:t> </a:t>
            </a:r>
            <a:r>
              <a:rPr lang="en-US" sz="3200" dirty="0" err="1">
                <a:solidFill>
                  <a:schemeClr val="bg2"/>
                </a:solidFill>
              </a:rPr>
              <a:t>fulle</a:t>
            </a:r>
            <a:r>
              <a:rPr lang="en-US" sz="3200" dirty="0">
                <a:solidFill>
                  <a:schemeClr val="bg2"/>
                </a:solidFill>
              </a:rPr>
              <a:t> </a:t>
            </a:r>
            <a:r>
              <a:rPr lang="en-US" sz="3200" dirty="0" err="1">
                <a:solidFill>
                  <a:schemeClr val="bg2"/>
                </a:solidFill>
              </a:rPr>
              <a:t>rustning</a:t>
            </a:r>
            <a:r>
              <a:rPr lang="en-US" sz="3200" dirty="0">
                <a:solidFill>
                  <a:schemeClr val="bg2"/>
                </a:solidFill>
              </a:rPr>
              <a:t> </a:t>
            </a:r>
            <a:r>
              <a:rPr lang="en-US" sz="3200" dirty="0" err="1">
                <a:solidFill>
                  <a:schemeClr val="bg2"/>
                </a:solidFill>
              </a:rPr>
              <a:t>på</a:t>
            </a:r>
            <a:r>
              <a:rPr lang="en-US" sz="3200" dirty="0">
                <a:solidFill>
                  <a:schemeClr val="bg2"/>
                </a:solidFill>
              </a:rPr>
              <a:t>, </a:t>
            </a:r>
            <a:r>
              <a:rPr lang="en-US" sz="3200" dirty="0" err="1">
                <a:solidFill>
                  <a:schemeClr val="bg2"/>
                </a:solidFill>
              </a:rPr>
              <a:t>så</a:t>
            </a:r>
            <a:r>
              <a:rPr lang="en-US" sz="3200" dirty="0">
                <a:solidFill>
                  <a:schemeClr val="bg2"/>
                </a:solidFill>
              </a:rPr>
              <a:t> </a:t>
            </a:r>
            <a:r>
              <a:rPr lang="en-US" sz="3200" dirty="0" err="1">
                <a:solidFill>
                  <a:schemeClr val="bg2"/>
                </a:solidFill>
              </a:rPr>
              <a:t>dere</a:t>
            </a:r>
            <a:r>
              <a:rPr lang="en-US" sz="3200" dirty="0">
                <a:solidFill>
                  <a:schemeClr val="bg2"/>
                </a:solidFill>
              </a:rPr>
              <a:t> </a:t>
            </a:r>
            <a:r>
              <a:rPr lang="en-US" sz="3200" dirty="0" err="1">
                <a:solidFill>
                  <a:schemeClr val="bg2"/>
                </a:solidFill>
              </a:rPr>
              <a:t>kan</a:t>
            </a:r>
            <a:r>
              <a:rPr lang="en-US" sz="3200" dirty="0">
                <a:solidFill>
                  <a:schemeClr val="bg2"/>
                </a:solidFill>
              </a:rPr>
              <a:t> </a:t>
            </a:r>
            <a:r>
              <a:rPr lang="en-US" sz="3200" dirty="0" err="1">
                <a:solidFill>
                  <a:schemeClr val="bg2"/>
                </a:solidFill>
              </a:rPr>
              <a:t>gjøre</a:t>
            </a:r>
            <a:r>
              <a:rPr lang="en-US" sz="3200" dirty="0">
                <a:solidFill>
                  <a:schemeClr val="bg2"/>
                </a:solidFill>
              </a:rPr>
              <a:t> </a:t>
            </a:r>
            <a:r>
              <a:rPr lang="en-US" sz="3200" dirty="0" err="1">
                <a:solidFill>
                  <a:schemeClr val="bg2"/>
                </a:solidFill>
              </a:rPr>
              <a:t>motstand</a:t>
            </a:r>
            <a:r>
              <a:rPr lang="en-US" sz="3200" dirty="0">
                <a:solidFill>
                  <a:schemeClr val="bg2"/>
                </a:solidFill>
              </a:rPr>
              <a:t> </a:t>
            </a:r>
            <a:r>
              <a:rPr lang="en-US" sz="3200" dirty="0" err="1">
                <a:solidFill>
                  <a:schemeClr val="bg2"/>
                </a:solidFill>
              </a:rPr>
              <a:t>på</a:t>
            </a:r>
            <a:r>
              <a:rPr lang="en-US" sz="3200" dirty="0">
                <a:solidFill>
                  <a:schemeClr val="bg2"/>
                </a:solidFill>
              </a:rPr>
              <a:t> den </a:t>
            </a:r>
            <a:r>
              <a:rPr lang="en-US" sz="3200" dirty="0" err="1">
                <a:solidFill>
                  <a:schemeClr val="bg2"/>
                </a:solidFill>
              </a:rPr>
              <a:t>onde</a:t>
            </a:r>
            <a:r>
              <a:rPr lang="en-US" sz="3200" dirty="0">
                <a:solidFill>
                  <a:schemeClr val="bg2"/>
                </a:solidFill>
              </a:rPr>
              <a:t> dag </a:t>
            </a:r>
            <a:r>
              <a:rPr lang="en-US" sz="3200" dirty="0" err="1">
                <a:solidFill>
                  <a:schemeClr val="bg2"/>
                </a:solidFill>
              </a:rPr>
              <a:t>og</a:t>
            </a:r>
            <a:r>
              <a:rPr lang="en-US" sz="3200" dirty="0">
                <a:solidFill>
                  <a:schemeClr val="bg2"/>
                </a:solidFill>
              </a:rPr>
              <a:t> </a:t>
            </a:r>
            <a:r>
              <a:rPr lang="en-US" sz="3200" dirty="0" err="1">
                <a:solidFill>
                  <a:schemeClr val="bg2"/>
                </a:solidFill>
              </a:rPr>
              <a:t>bli</a:t>
            </a:r>
            <a:r>
              <a:rPr lang="en-US" sz="3200" dirty="0">
                <a:solidFill>
                  <a:schemeClr val="bg2"/>
                </a:solidFill>
              </a:rPr>
              <a:t> </a:t>
            </a:r>
            <a:r>
              <a:rPr lang="en-US" sz="3200" dirty="0" err="1">
                <a:solidFill>
                  <a:schemeClr val="bg2"/>
                </a:solidFill>
              </a:rPr>
              <a:t>stående</a:t>
            </a:r>
            <a:r>
              <a:rPr lang="en-US" sz="3200" dirty="0">
                <a:solidFill>
                  <a:schemeClr val="bg2"/>
                </a:solidFill>
              </a:rPr>
              <a:t> </a:t>
            </a:r>
            <a:r>
              <a:rPr lang="en-US" sz="3200" dirty="0" err="1">
                <a:solidFill>
                  <a:schemeClr val="bg2"/>
                </a:solidFill>
              </a:rPr>
              <a:t>etter</a:t>
            </a:r>
            <a:r>
              <a:rPr lang="en-US" sz="3200" dirty="0">
                <a:solidFill>
                  <a:schemeClr val="bg2"/>
                </a:solidFill>
              </a:rPr>
              <a:t> </a:t>
            </a:r>
            <a:r>
              <a:rPr lang="en-US" sz="3200" dirty="0" err="1">
                <a:solidFill>
                  <a:schemeClr val="bg2"/>
                </a:solidFill>
              </a:rPr>
              <a:t>å</a:t>
            </a:r>
            <a:r>
              <a:rPr lang="en-US" sz="3200" dirty="0">
                <a:solidFill>
                  <a:schemeClr val="bg2"/>
                </a:solidFill>
              </a:rPr>
              <a:t> ha </a:t>
            </a:r>
            <a:r>
              <a:rPr lang="en-US" sz="3200" dirty="0" err="1">
                <a:solidFill>
                  <a:schemeClr val="bg2"/>
                </a:solidFill>
              </a:rPr>
              <a:t>overvunnet</a:t>
            </a:r>
            <a:r>
              <a:rPr lang="en-US" sz="3200" dirty="0">
                <a:solidFill>
                  <a:schemeClr val="bg2"/>
                </a:solidFill>
              </a:rPr>
              <a:t> alt</a:t>
            </a:r>
            <a:r>
              <a:rPr lang="en-US" sz="3200" dirty="0" smtClean="0">
                <a:solidFill>
                  <a:schemeClr val="bg2"/>
                </a:solidFill>
              </a:rPr>
              <a:t>.</a:t>
            </a:r>
          </a:p>
          <a:p>
            <a:pPr algn="r"/>
            <a:r>
              <a:rPr lang="en-US" sz="2400" dirty="0" smtClean="0">
                <a:solidFill>
                  <a:schemeClr val="bg2"/>
                </a:solidFill>
              </a:rPr>
              <a:t>(</a:t>
            </a:r>
            <a:r>
              <a:rPr lang="en-US" sz="2400" dirty="0" err="1" smtClean="0">
                <a:solidFill>
                  <a:schemeClr val="bg2"/>
                </a:solidFill>
              </a:rPr>
              <a:t>Ef</a:t>
            </a:r>
            <a:r>
              <a:rPr lang="en-US" sz="2400" dirty="0" smtClean="0">
                <a:solidFill>
                  <a:schemeClr val="bg2"/>
                </a:solidFill>
              </a:rPr>
              <a:t>. 6:12-13)</a:t>
            </a:r>
            <a:endParaRPr lang="en-US" sz="3200" dirty="0">
              <a:solidFill>
                <a:schemeClr val="bg2"/>
              </a:solidFill>
            </a:endParaRPr>
          </a:p>
        </p:txBody>
      </p:sp>
    </p:spTree>
    <p:extLst>
      <p:ext uri="{BB962C8B-B14F-4D97-AF65-F5344CB8AC3E}">
        <p14:creationId xmlns:p14="http://schemas.microsoft.com/office/powerpoint/2010/main" val="562285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Kan vi stole på Bibelen?</a:t>
            </a:r>
          </a:p>
        </p:txBody>
      </p:sp>
      <p:sp>
        <p:nvSpPr>
          <p:cNvPr id="3" name="Content Placeholder 2"/>
          <p:cNvSpPr>
            <a:spLocks noGrp="1"/>
          </p:cNvSpPr>
          <p:nvPr>
            <p:ph idx="1"/>
          </p:nvPr>
        </p:nvSpPr>
        <p:spPr/>
        <p:txBody>
          <a:bodyPr/>
          <a:lstStyle/>
          <a:p>
            <a:r>
              <a:rPr lang="nb-NO" dirty="0"/>
              <a:t>Hvorfor tror vi egentlig på Bibelen?</a:t>
            </a:r>
          </a:p>
          <a:p>
            <a:pPr lvl="1"/>
            <a:r>
              <a:rPr lang="nb-NO" dirty="0"/>
              <a:t>Oppdragelse/kultur?</a:t>
            </a:r>
          </a:p>
          <a:p>
            <a:pPr lvl="1"/>
            <a:r>
              <a:rPr lang="nb-NO" dirty="0"/>
              <a:t>Uvitenhet?</a:t>
            </a:r>
          </a:p>
          <a:p>
            <a:r>
              <a:rPr lang="nb-NO" dirty="0"/>
              <a:t>Historisk</a:t>
            </a:r>
          </a:p>
          <a:p>
            <a:pPr lvl="1"/>
            <a:r>
              <a:rPr lang="nb-NO" dirty="0"/>
              <a:t>Troverdig i historiske fakta</a:t>
            </a:r>
          </a:p>
          <a:p>
            <a:pPr lvl="1"/>
            <a:r>
              <a:rPr lang="nb-NO" dirty="0"/>
              <a:t>Oppstandelsen og kristendommens historie</a:t>
            </a:r>
          </a:p>
          <a:p>
            <a:r>
              <a:rPr lang="nb-NO" dirty="0"/>
              <a:t>Summen</a:t>
            </a:r>
          </a:p>
          <a:p>
            <a:pPr lvl="1"/>
            <a:r>
              <a:rPr lang="nb-NO" dirty="0"/>
              <a:t>Indre logikk</a:t>
            </a:r>
          </a:p>
          <a:p>
            <a:pPr lvl="1"/>
            <a:r>
              <a:rPr lang="nb-NO" dirty="0"/>
              <a:t>Profetier</a:t>
            </a:r>
          </a:p>
          <a:p>
            <a:pPr lvl="1"/>
            <a:r>
              <a:rPr lang="nb-NO" dirty="0"/>
              <a:t>Overbevisningskraft</a:t>
            </a:r>
          </a:p>
        </p:txBody>
      </p:sp>
    </p:spTree>
    <p:extLst>
      <p:ext uri="{BB962C8B-B14F-4D97-AF65-F5344CB8AC3E}">
        <p14:creationId xmlns:p14="http://schemas.microsoft.com/office/powerpoint/2010/main" val="1323432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Kan vi stole på Daniel?</a:t>
            </a:r>
          </a:p>
        </p:txBody>
      </p:sp>
      <p:sp>
        <p:nvSpPr>
          <p:cNvPr id="3" name="Content Placeholder 2"/>
          <p:cNvSpPr>
            <a:spLocks noGrp="1"/>
          </p:cNvSpPr>
          <p:nvPr>
            <p:ph idx="1"/>
          </p:nvPr>
        </p:nvSpPr>
        <p:spPr/>
        <p:txBody>
          <a:bodyPr/>
          <a:lstStyle/>
          <a:p>
            <a:r>
              <a:rPr lang="nb-NO" dirty="0"/>
              <a:t>Uhyre nøyaktige profetier</a:t>
            </a:r>
          </a:p>
          <a:p>
            <a:pPr lvl="1"/>
            <a:r>
              <a:rPr lang="nb-NO" dirty="0"/>
              <a:t>11:5-19 (</a:t>
            </a:r>
            <a:r>
              <a:rPr lang="nb-NO" dirty="0" err="1"/>
              <a:t>Antiokus</a:t>
            </a:r>
            <a:r>
              <a:rPr lang="nb-NO" dirty="0"/>
              <a:t> III)</a:t>
            </a:r>
          </a:p>
          <a:p>
            <a:pPr lvl="1"/>
            <a:r>
              <a:rPr lang="nb-NO" dirty="0"/>
              <a:t>11:20-28 (</a:t>
            </a:r>
            <a:r>
              <a:rPr lang="nb-NO" dirty="0" err="1"/>
              <a:t>Antiokus</a:t>
            </a:r>
            <a:r>
              <a:rPr lang="nb-NO" dirty="0"/>
              <a:t> IV del 1)</a:t>
            </a:r>
          </a:p>
          <a:p>
            <a:pPr lvl="1"/>
            <a:r>
              <a:rPr lang="nb-NO" dirty="0"/>
              <a:t>11:29-35 (</a:t>
            </a:r>
            <a:r>
              <a:rPr lang="nb-NO" dirty="0" err="1"/>
              <a:t>Antiokus</a:t>
            </a:r>
            <a:r>
              <a:rPr lang="nb-NO" dirty="0"/>
              <a:t> IV del 2)</a:t>
            </a:r>
          </a:p>
          <a:p>
            <a:pPr lvl="1"/>
            <a:r>
              <a:rPr lang="nb-NO" dirty="0"/>
              <a:t>11:36-12:3 (passer ikke på </a:t>
            </a:r>
            <a:r>
              <a:rPr lang="nb-NO" dirty="0" err="1"/>
              <a:t>Antiokus</a:t>
            </a:r>
            <a:r>
              <a:rPr lang="nb-NO" dirty="0"/>
              <a:t>)</a:t>
            </a:r>
          </a:p>
          <a:p>
            <a:r>
              <a:rPr lang="nb-NO" dirty="0"/>
              <a:t>Kan det være skrevet i ettertid?</a:t>
            </a:r>
          </a:p>
          <a:p>
            <a:pPr lvl="1"/>
            <a:r>
              <a:rPr lang="nb-NO" dirty="0"/>
              <a:t>Esekiel refererer til Daniel</a:t>
            </a:r>
          </a:p>
          <a:p>
            <a:pPr lvl="1"/>
            <a:r>
              <a:rPr lang="nb-NO" dirty="0"/>
              <a:t>Aleksander den store fikk se profetiene om ham (</a:t>
            </a:r>
            <a:r>
              <a:rPr lang="nb-NO" dirty="0" err="1"/>
              <a:t>Josefus</a:t>
            </a:r>
            <a:r>
              <a:rPr lang="nb-NO" dirty="0"/>
              <a:t>)</a:t>
            </a:r>
          </a:p>
          <a:p>
            <a:pPr lvl="1"/>
            <a:r>
              <a:rPr lang="nb-NO" dirty="0"/>
              <a:t>Jesus refererer til Daniel som profet</a:t>
            </a:r>
          </a:p>
        </p:txBody>
      </p:sp>
    </p:spTree>
    <p:extLst>
      <p:ext uri="{BB962C8B-B14F-4D97-AF65-F5344CB8AC3E}">
        <p14:creationId xmlns:p14="http://schemas.microsoft.com/office/powerpoint/2010/main" val="1493737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de sytti ukene</a:t>
            </a:r>
          </a:p>
        </p:txBody>
      </p:sp>
      <p:sp>
        <p:nvSpPr>
          <p:cNvPr id="3" name="Content Placeholder 2"/>
          <p:cNvSpPr>
            <a:spLocks noGrp="1"/>
          </p:cNvSpPr>
          <p:nvPr>
            <p:ph idx="1"/>
          </p:nvPr>
        </p:nvSpPr>
        <p:spPr/>
        <p:txBody>
          <a:bodyPr/>
          <a:lstStyle/>
          <a:p>
            <a:r>
              <a:rPr lang="nb-NO" dirty="0"/>
              <a:t>Forskjeller i oversettelse</a:t>
            </a:r>
          </a:p>
          <a:p>
            <a:r>
              <a:rPr lang="nb-NO" dirty="0"/>
              <a:t>70 «sjuere» = 70 ∙ 7 = 490 år</a:t>
            </a:r>
          </a:p>
          <a:p>
            <a:r>
              <a:rPr lang="nb-NO" dirty="0"/>
              <a:t>Den Salvede (Messias) skal dø etter (7 + 62) ∙ 7 = 483</a:t>
            </a:r>
          </a:p>
          <a:p>
            <a:pPr lvl="1"/>
            <a:r>
              <a:rPr lang="nb-NO" dirty="0"/>
              <a:t>Fra: 444 f. Kr. (Nehemja 2)</a:t>
            </a:r>
          </a:p>
          <a:p>
            <a:pPr lvl="1"/>
            <a:r>
              <a:rPr lang="nb-NO" dirty="0"/>
              <a:t>«Måneår» </a:t>
            </a:r>
          </a:p>
          <a:p>
            <a:pPr lvl="1"/>
            <a:r>
              <a:rPr lang="nb-NO" dirty="0"/>
              <a:t>33 e. Kr.</a:t>
            </a:r>
          </a:p>
        </p:txBody>
      </p:sp>
    </p:spTree>
    <p:extLst>
      <p:ext uri="{BB962C8B-B14F-4D97-AF65-F5344CB8AC3E}">
        <p14:creationId xmlns:p14="http://schemas.microsoft.com/office/powerpoint/2010/main" val="1470951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Den syttiende uka</a:t>
            </a:r>
          </a:p>
        </p:txBody>
      </p:sp>
      <p:sp>
        <p:nvSpPr>
          <p:cNvPr id="3" name="Content Placeholder 2"/>
          <p:cNvSpPr>
            <a:spLocks noGrp="1"/>
          </p:cNvSpPr>
          <p:nvPr>
            <p:ph idx="1"/>
          </p:nvPr>
        </p:nvSpPr>
        <p:spPr/>
        <p:txBody>
          <a:bodyPr/>
          <a:lstStyle/>
          <a:p>
            <a:r>
              <a:rPr lang="nb-NO" dirty="0"/>
              <a:t>Kom den rett etter?</a:t>
            </a:r>
          </a:p>
          <a:p>
            <a:r>
              <a:rPr lang="nb-NO" dirty="0"/>
              <a:t>Jesus refererer til den</a:t>
            </a:r>
          </a:p>
          <a:p>
            <a:r>
              <a:rPr lang="nb-NO" dirty="0"/>
              <a:t>Åpenbaringsboka forteller om den</a:t>
            </a:r>
          </a:p>
          <a:p>
            <a:r>
              <a:rPr lang="nb-NO" dirty="0"/>
              <a:t>Løft blikket!</a:t>
            </a:r>
          </a:p>
          <a:p>
            <a:r>
              <a:rPr lang="nb-NO" dirty="0"/>
              <a:t>«Jesus </a:t>
            </a:r>
            <a:r>
              <a:rPr lang="nb-NO" dirty="0" err="1"/>
              <a:t>gonna</a:t>
            </a:r>
            <a:r>
              <a:rPr lang="nb-NO" dirty="0"/>
              <a:t> </a:t>
            </a:r>
            <a:r>
              <a:rPr lang="nb-NO" dirty="0" err="1"/>
              <a:t>win</a:t>
            </a:r>
            <a:r>
              <a:rPr lang="nb-NO"/>
              <a:t>!»</a:t>
            </a:r>
            <a:endParaRPr lang="nb-NO" dirty="0"/>
          </a:p>
        </p:txBody>
      </p:sp>
    </p:spTree>
    <p:extLst>
      <p:ext uri="{BB962C8B-B14F-4D97-AF65-F5344CB8AC3E}">
        <p14:creationId xmlns:p14="http://schemas.microsoft.com/office/powerpoint/2010/main" val="2094555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«Kan jeg klare det?»</a:t>
            </a:r>
          </a:p>
        </p:txBody>
      </p:sp>
      <p:sp>
        <p:nvSpPr>
          <p:cNvPr id="3" name="Content Placeholder 2"/>
          <p:cNvSpPr>
            <a:spLocks noGrp="1"/>
          </p:cNvSpPr>
          <p:nvPr>
            <p:ph idx="1"/>
          </p:nvPr>
        </p:nvSpPr>
        <p:spPr/>
        <p:txBody>
          <a:bodyPr/>
          <a:lstStyle/>
          <a:p>
            <a:r>
              <a:rPr lang="nb-NO" dirty="0"/>
              <a:t>Nei!</a:t>
            </a:r>
          </a:p>
          <a:p>
            <a:pPr marL="0" indent="0">
              <a:buNone/>
            </a:pPr>
            <a:r>
              <a:rPr lang="nb-NO" dirty="0"/>
              <a:t>«Men han som er mektig til å verne om dere så dere ikke snubler, og til å stille dere ulastelige fram for sin herlighet i fryd, den eneste Gud, vår frelser ved Jesus Kristus, vår Herre: Ham tilhører herlighet, storhet, styrke og makt før all tid og nå og i all evighet. Amen.» (Judas’ brev 24-25)</a:t>
            </a:r>
          </a:p>
          <a:p>
            <a:pPr marL="0" indent="0">
              <a:buNone/>
            </a:pPr>
            <a:r>
              <a:rPr lang="nb-NO" dirty="0"/>
              <a:t>«Men de av folket som kjenner sin Gud, skal stå fast og holde ut.» (Dan 11:32)</a:t>
            </a:r>
          </a:p>
        </p:txBody>
      </p:sp>
    </p:spTree>
    <p:extLst>
      <p:ext uri="{BB962C8B-B14F-4D97-AF65-F5344CB8AC3E}">
        <p14:creationId xmlns:p14="http://schemas.microsoft.com/office/powerpoint/2010/main" val="791984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Spørsmål til </a:t>
            </a:r>
            <a:r>
              <a:rPr lang="nb-NO" dirty="0" smtClean="0"/>
              <a:t>ettertanke</a:t>
            </a:r>
            <a:endParaRPr lang="nb-NO" dirty="0"/>
          </a:p>
        </p:txBody>
      </p:sp>
      <p:sp>
        <p:nvSpPr>
          <p:cNvPr id="3" name="Content Placeholder 2"/>
          <p:cNvSpPr>
            <a:spLocks noGrp="1"/>
          </p:cNvSpPr>
          <p:nvPr>
            <p:ph idx="1"/>
          </p:nvPr>
        </p:nvSpPr>
        <p:spPr/>
        <p:txBody>
          <a:bodyPr/>
          <a:lstStyle/>
          <a:p>
            <a:r>
              <a:rPr lang="nb-NO" dirty="0"/>
              <a:t>Hvordan påvirker tilliten vår til Bibelen måten vi lever på?</a:t>
            </a:r>
          </a:p>
          <a:p>
            <a:r>
              <a:rPr lang="nb-NO" dirty="0"/>
              <a:t>Hva gjør vi når vi støter på vanskeligheter og tvil i forhold til Bibelen? Hvordan kan vi hjelpe hverandre?</a:t>
            </a:r>
          </a:p>
          <a:p>
            <a:r>
              <a:rPr lang="nb-NO" dirty="0"/>
              <a:t>Er noe av det vi har snakket om i dag skremmende? Hva kan gi oss mot og håp?</a:t>
            </a:r>
          </a:p>
          <a:p>
            <a:r>
              <a:rPr lang="nb-NO" dirty="0"/>
              <a:t>Kommer Jesus snart tilbake?</a:t>
            </a:r>
          </a:p>
        </p:txBody>
      </p:sp>
    </p:spTree>
    <p:extLst>
      <p:ext uri="{BB962C8B-B14F-4D97-AF65-F5344CB8AC3E}">
        <p14:creationId xmlns:p14="http://schemas.microsoft.com/office/powerpoint/2010/main" val="1186355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Daniels </a:t>
            </a:r>
            <a:r>
              <a:rPr lang="en-US" dirty="0" err="1"/>
              <a:t>bok</a:t>
            </a:r>
            <a:endParaRPr lang="de-DE" dirty="0"/>
          </a:p>
        </p:txBody>
      </p:sp>
      <p:sp>
        <p:nvSpPr>
          <p:cNvPr id="3" name="Content Placeholder 2"/>
          <p:cNvSpPr>
            <a:spLocks noGrp="1"/>
          </p:cNvSpPr>
          <p:nvPr>
            <p:ph idx="1"/>
          </p:nvPr>
        </p:nvSpPr>
        <p:spPr/>
        <p:txBody>
          <a:bodyPr/>
          <a:lstStyle/>
          <a:p>
            <a:r>
              <a:rPr lang="en-US" dirty="0" err="1"/>
              <a:t>Spennende</a:t>
            </a:r>
            <a:r>
              <a:rPr lang="en-US" dirty="0"/>
              <a:t> </a:t>
            </a:r>
            <a:r>
              <a:rPr lang="en-US" dirty="0" err="1"/>
              <a:t>fortellinger</a:t>
            </a:r>
            <a:endParaRPr lang="en-US" dirty="0"/>
          </a:p>
          <a:p>
            <a:r>
              <a:rPr lang="en-US" dirty="0" err="1"/>
              <a:t>Underlige</a:t>
            </a:r>
            <a:r>
              <a:rPr lang="en-US" dirty="0"/>
              <a:t> </a:t>
            </a:r>
            <a:r>
              <a:rPr lang="en-US" dirty="0" err="1"/>
              <a:t>syner</a:t>
            </a:r>
            <a:endParaRPr lang="en-US" dirty="0"/>
          </a:p>
          <a:p>
            <a:r>
              <a:rPr lang="en-US" dirty="0" err="1"/>
              <a:t>Nøyaktige</a:t>
            </a:r>
            <a:r>
              <a:rPr lang="en-US" dirty="0"/>
              <a:t> </a:t>
            </a:r>
            <a:r>
              <a:rPr lang="en-US" dirty="0" err="1" smtClean="0"/>
              <a:t>profetier</a:t>
            </a:r>
            <a:endParaRPr lang="en-US" dirty="0" smtClean="0"/>
          </a:p>
          <a:p>
            <a:r>
              <a:rPr lang="en-US" dirty="0" err="1" smtClean="0"/>
              <a:t>Hovedpersoner</a:t>
            </a:r>
            <a:r>
              <a:rPr lang="en-US" dirty="0" smtClean="0"/>
              <a:t>:</a:t>
            </a:r>
          </a:p>
          <a:p>
            <a:pPr lvl="1"/>
            <a:r>
              <a:rPr lang="en-US" dirty="0" err="1" smtClean="0"/>
              <a:t>Himmelens</a:t>
            </a:r>
            <a:r>
              <a:rPr lang="en-US" dirty="0" smtClean="0"/>
              <a:t> </a:t>
            </a:r>
            <a:r>
              <a:rPr lang="en-US" dirty="0" err="1" smtClean="0"/>
              <a:t>Gud</a:t>
            </a:r>
            <a:r>
              <a:rPr lang="en-US" i="1" dirty="0" smtClean="0"/>
              <a:t> (</a:t>
            </a:r>
            <a:r>
              <a:rPr lang="en-US" i="1" dirty="0" err="1" smtClean="0"/>
              <a:t>står</a:t>
            </a:r>
            <a:r>
              <a:rPr lang="en-US" i="1" dirty="0" smtClean="0"/>
              <a:t> </a:t>
            </a:r>
            <a:r>
              <a:rPr lang="en-US" i="1" dirty="0" err="1" smtClean="0"/>
              <a:t>etter</a:t>
            </a:r>
            <a:r>
              <a:rPr lang="en-US" i="1" dirty="0" smtClean="0"/>
              <a:t> </a:t>
            </a:r>
            <a:r>
              <a:rPr lang="en-US" i="1" dirty="0" err="1" smtClean="0"/>
              <a:t>å</a:t>
            </a:r>
            <a:r>
              <a:rPr lang="en-US" i="1" dirty="0" smtClean="0"/>
              <a:t> ha </a:t>
            </a:r>
            <a:r>
              <a:rPr lang="en-US" i="1" dirty="0" err="1" smtClean="0"/>
              <a:t>overvunnet</a:t>
            </a:r>
            <a:r>
              <a:rPr lang="en-US" i="1" dirty="0" smtClean="0"/>
              <a:t> alt)</a:t>
            </a:r>
          </a:p>
          <a:p>
            <a:pPr lvl="1"/>
            <a:r>
              <a:rPr lang="en-US" dirty="0" smtClean="0"/>
              <a:t>Daniel (</a:t>
            </a:r>
            <a:r>
              <a:rPr lang="en-US" dirty="0" err="1" smtClean="0"/>
              <a:t>Beltsasar</a:t>
            </a:r>
            <a:r>
              <a:rPr lang="en-US" dirty="0" smtClean="0"/>
              <a:t>)</a:t>
            </a:r>
            <a:r>
              <a:rPr lang="en-US" i="1" dirty="0" smtClean="0"/>
              <a:t> </a:t>
            </a:r>
            <a:r>
              <a:rPr lang="en-US" i="1" dirty="0" smtClean="0"/>
              <a:t>(</a:t>
            </a:r>
            <a:r>
              <a:rPr lang="en-US" i="1" dirty="0" err="1" smtClean="0"/>
              <a:t>står</a:t>
            </a:r>
            <a:r>
              <a:rPr lang="en-US" i="1" dirty="0" smtClean="0"/>
              <a:t> </a:t>
            </a:r>
            <a:r>
              <a:rPr lang="en-US" i="1" dirty="0" err="1" smtClean="0"/>
              <a:t>etter</a:t>
            </a:r>
            <a:r>
              <a:rPr lang="en-US" i="1" dirty="0" smtClean="0"/>
              <a:t> </a:t>
            </a:r>
            <a:r>
              <a:rPr lang="en-US" i="1" dirty="0" err="1" smtClean="0"/>
              <a:t>å</a:t>
            </a:r>
            <a:r>
              <a:rPr lang="en-US" i="1" dirty="0" smtClean="0"/>
              <a:t> ha </a:t>
            </a:r>
            <a:r>
              <a:rPr lang="en-US" i="1" dirty="0" err="1" smtClean="0"/>
              <a:t>overvunnet</a:t>
            </a:r>
            <a:r>
              <a:rPr lang="en-US" i="1" dirty="0" smtClean="0"/>
              <a:t> alt)</a:t>
            </a:r>
            <a:endParaRPr lang="en-US" dirty="0" smtClean="0"/>
          </a:p>
          <a:p>
            <a:pPr lvl="1"/>
            <a:r>
              <a:rPr lang="en-US" dirty="0" err="1" smtClean="0"/>
              <a:t>Hananja</a:t>
            </a:r>
            <a:r>
              <a:rPr lang="en-US" dirty="0" smtClean="0"/>
              <a:t> (</a:t>
            </a:r>
            <a:r>
              <a:rPr lang="en-US" dirty="0" err="1" smtClean="0"/>
              <a:t>Sjadrak</a:t>
            </a:r>
            <a:r>
              <a:rPr lang="en-US" dirty="0" smtClean="0"/>
              <a:t>), </a:t>
            </a:r>
            <a:r>
              <a:rPr lang="en-US" dirty="0" err="1" smtClean="0"/>
              <a:t>Misjael</a:t>
            </a:r>
            <a:r>
              <a:rPr lang="en-US" dirty="0" smtClean="0"/>
              <a:t> (</a:t>
            </a:r>
            <a:r>
              <a:rPr lang="en-US" dirty="0" err="1" smtClean="0"/>
              <a:t>Mesjak</a:t>
            </a:r>
            <a:r>
              <a:rPr lang="en-US" dirty="0" smtClean="0"/>
              <a:t>) </a:t>
            </a:r>
            <a:r>
              <a:rPr lang="en-US" dirty="0" err="1" smtClean="0"/>
              <a:t>og</a:t>
            </a:r>
            <a:r>
              <a:rPr lang="en-US" dirty="0" smtClean="0"/>
              <a:t> </a:t>
            </a:r>
            <a:r>
              <a:rPr lang="en-US" dirty="0" err="1" smtClean="0"/>
              <a:t>Asarja</a:t>
            </a:r>
            <a:r>
              <a:rPr lang="en-US" dirty="0" smtClean="0"/>
              <a:t> (Abed-</a:t>
            </a:r>
            <a:r>
              <a:rPr lang="en-US" dirty="0" err="1" smtClean="0"/>
              <a:t>Nego</a:t>
            </a:r>
            <a:r>
              <a:rPr lang="en-US" dirty="0" smtClean="0"/>
              <a:t>)</a:t>
            </a:r>
            <a:r>
              <a:rPr lang="en-US" i="1" dirty="0" smtClean="0"/>
              <a:t> </a:t>
            </a:r>
            <a:r>
              <a:rPr lang="en-US" i="1" dirty="0" smtClean="0"/>
              <a:t>(</a:t>
            </a:r>
            <a:r>
              <a:rPr lang="en-US" i="1" dirty="0" err="1" smtClean="0"/>
              <a:t>står</a:t>
            </a:r>
            <a:r>
              <a:rPr lang="en-US" i="1" dirty="0" smtClean="0"/>
              <a:t> </a:t>
            </a:r>
            <a:r>
              <a:rPr lang="en-US" i="1" dirty="0" err="1" smtClean="0"/>
              <a:t>etter</a:t>
            </a:r>
            <a:r>
              <a:rPr lang="en-US" i="1" dirty="0" smtClean="0"/>
              <a:t> </a:t>
            </a:r>
            <a:r>
              <a:rPr lang="en-US" i="1" dirty="0" err="1" smtClean="0"/>
              <a:t>å</a:t>
            </a:r>
            <a:r>
              <a:rPr lang="en-US" i="1" dirty="0" smtClean="0"/>
              <a:t> ha </a:t>
            </a:r>
            <a:r>
              <a:rPr lang="en-US" i="1" dirty="0" err="1" smtClean="0"/>
              <a:t>overvunnet</a:t>
            </a:r>
            <a:r>
              <a:rPr lang="en-US" i="1" dirty="0" smtClean="0"/>
              <a:t> alt)</a:t>
            </a:r>
            <a:endParaRPr lang="en-US" dirty="0" smtClean="0"/>
          </a:p>
          <a:p>
            <a:pPr lvl="1"/>
            <a:r>
              <a:rPr lang="en-US" dirty="0" err="1" smtClean="0"/>
              <a:t>Nebukadnesar</a:t>
            </a:r>
            <a:endParaRPr lang="en-US" dirty="0" smtClean="0"/>
          </a:p>
          <a:p>
            <a:pPr lvl="1"/>
            <a:r>
              <a:rPr lang="en-US" dirty="0" err="1" smtClean="0"/>
              <a:t>Belsasar</a:t>
            </a:r>
            <a:endParaRPr lang="en-US" dirty="0" smtClean="0"/>
          </a:p>
          <a:p>
            <a:pPr lvl="1"/>
            <a:r>
              <a:rPr lang="en-US" dirty="0" smtClean="0"/>
              <a:t>Darius</a:t>
            </a:r>
          </a:p>
          <a:p>
            <a:pPr lvl="1"/>
            <a:endParaRPr lang="de-DE" dirty="0"/>
          </a:p>
        </p:txBody>
      </p:sp>
    </p:spTree>
    <p:extLst>
      <p:ext uri="{BB962C8B-B14F-4D97-AF65-F5344CB8AC3E}">
        <p14:creationId xmlns:p14="http://schemas.microsoft.com/office/powerpoint/2010/main" val="2972211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9577" cy="7843838"/>
          </a:xfrm>
          <a:prstGeom prst="rect">
            <a:avLst/>
          </a:prstGeom>
        </p:spPr>
      </p:pic>
      <p:sp>
        <p:nvSpPr>
          <p:cNvPr id="2" name="Title 1"/>
          <p:cNvSpPr>
            <a:spLocks noGrp="1"/>
          </p:cNvSpPr>
          <p:nvPr>
            <p:ph type="ctrTitle" idx="4294967295"/>
          </p:nvPr>
        </p:nvSpPr>
        <p:spPr>
          <a:xfrm>
            <a:off x="1869141" y="226826"/>
            <a:ext cx="8767483" cy="1080154"/>
          </a:xfrm>
        </p:spPr>
        <p:txBody>
          <a:bodyPr>
            <a:normAutofit fontScale="90000"/>
          </a:bodyPr>
          <a:lstStyle/>
          <a:p>
            <a:r>
              <a:rPr lang="en-US" dirty="0" err="1" smtClean="0">
                <a:solidFill>
                  <a:schemeClr val="bg2"/>
                </a:solidFill>
              </a:rPr>
              <a:t>Stående</a:t>
            </a:r>
            <a:r>
              <a:rPr lang="en-US" dirty="0">
                <a:solidFill>
                  <a:schemeClr val="bg2"/>
                </a:solidFill>
              </a:rPr>
              <a:t> </a:t>
            </a:r>
            <a:r>
              <a:rPr lang="en-US" dirty="0" err="1" smtClean="0">
                <a:solidFill>
                  <a:schemeClr val="bg2"/>
                </a:solidFill>
              </a:rPr>
              <a:t>etter</a:t>
            </a:r>
            <a:r>
              <a:rPr lang="en-US" dirty="0" smtClean="0">
                <a:solidFill>
                  <a:schemeClr val="bg2"/>
                </a:solidFill>
              </a:rPr>
              <a:t> </a:t>
            </a:r>
            <a:r>
              <a:rPr lang="en-US" dirty="0" err="1" smtClean="0">
                <a:solidFill>
                  <a:schemeClr val="bg2"/>
                </a:solidFill>
              </a:rPr>
              <a:t>å</a:t>
            </a:r>
            <a:r>
              <a:rPr lang="en-US" dirty="0" smtClean="0">
                <a:solidFill>
                  <a:schemeClr val="bg2"/>
                </a:solidFill>
              </a:rPr>
              <a:t> ha </a:t>
            </a:r>
            <a:r>
              <a:rPr lang="en-US" dirty="0" err="1" smtClean="0">
                <a:solidFill>
                  <a:schemeClr val="bg2"/>
                </a:solidFill>
              </a:rPr>
              <a:t>overvunnet</a:t>
            </a:r>
            <a:r>
              <a:rPr lang="en-US" dirty="0" smtClean="0">
                <a:solidFill>
                  <a:schemeClr val="bg2"/>
                </a:solidFill>
              </a:rPr>
              <a:t> alt</a:t>
            </a:r>
            <a:endParaRPr lang="de-DE" cap="none" dirty="0">
              <a:solidFill>
                <a:schemeClr val="bg2"/>
              </a:solidFill>
            </a:endParaRPr>
          </a:p>
        </p:txBody>
      </p:sp>
      <p:sp>
        <p:nvSpPr>
          <p:cNvPr id="3" name="Subtitle 2"/>
          <p:cNvSpPr>
            <a:spLocks noGrp="1"/>
          </p:cNvSpPr>
          <p:nvPr>
            <p:ph type="subTitle" idx="4294967295"/>
          </p:nvPr>
        </p:nvSpPr>
        <p:spPr>
          <a:xfrm>
            <a:off x="8834718" y="1141740"/>
            <a:ext cx="2514599" cy="539142"/>
          </a:xfrm>
        </p:spPr>
        <p:txBody>
          <a:bodyPr>
            <a:noAutofit/>
          </a:bodyPr>
          <a:lstStyle/>
          <a:p>
            <a:pPr algn="r"/>
            <a:r>
              <a:rPr lang="en-US" sz="2800" dirty="0">
                <a:solidFill>
                  <a:schemeClr val="bg2"/>
                </a:solidFill>
              </a:rPr>
              <a:t>Daniels </a:t>
            </a:r>
            <a:r>
              <a:rPr lang="en-US" sz="2800" dirty="0" err="1">
                <a:solidFill>
                  <a:schemeClr val="bg2"/>
                </a:solidFill>
              </a:rPr>
              <a:t>bok</a:t>
            </a:r>
            <a:endParaRPr lang="de-DE" sz="2800" dirty="0">
              <a:solidFill>
                <a:schemeClr val="bg2"/>
              </a:solidFill>
            </a:endParaRPr>
          </a:p>
        </p:txBody>
      </p:sp>
    </p:spTree>
    <p:extLst>
      <p:ext uri="{BB962C8B-B14F-4D97-AF65-F5344CB8AC3E}">
        <p14:creationId xmlns:p14="http://schemas.microsoft.com/office/powerpoint/2010/main" val="1313946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9577" cy="7843838"/>
          </a:xfrm>
          <a:prstGeom prst="rect">
            <a:avLst/>
          </a:prstGeom>
        </p:spPr>
      </p:pic>
      <p:sp>
        <p:nvSpPr>
          <p:cNvPr id="5" name="TextBox 4"/>
          <p:cNvSpPr txBox="1"/>
          <p:nvPr/>
        </p:nvSpPr>
        <p:spPr>
          <a:xfrm>
            <a:off x="1658190" y="2129678"/>
            <a:ext cx="9265023" cy="4031873"/>
          </a:xfrm>
          <a:prstGeom prst="rect">
            <a:avLst/>
          </a:prstGeom>
          <a:solidFill>
            <a:schemeClr val="tx1">
              <a:alpha val="47000"/>
            </a:schemeClr>
          </a:solidFill>
        </p:spPr>
        <p:txBody>
          <a:bodyPr wrap="square" rtlCol="0">
            <a:spAutoFit/>
          </a:bodyPr>
          <a:lstStyle/>
          <a:p>
            <a:r>
              <a:rPr lang="en-US" sz="3200" dirty="0">
                <a:solidFill>
                  <a:schemeClr val="bg2"/>
                </a:solidFill>
              </a:rPr>
              <a:t>For vi </a:t>
            </a:r>
            <a:r>
              <a:rPr lang="en-US" sz="3200" dirty="0" err="1">
                <a:solidFill>
                  <a:schemeClr val="bg2"/>
                </a:solidFill>
              </a:rPr>
              <a:t>har</a:t>
            </a:r>
            <a:r>
              <a:rPr lang="en-US" sz="3200" dirty="0">
                <a:solidFill>
                  <a:schemeClr val="bg2"/>
                </a:solidFill>
              </a:rPr>
              <a:t> </a:t>
            </a:r>
            <a:r>
              <a:rPr lang="en-US" sz="3200" dirty="0" err="1">
                <a:solidFill>
                  <a:schemeClr val="bg2"/>
                </a:solidFill>
              </a:rPr>
              <a:t>ikke</a:t>
            </a:r>
            <a:r>
              <a:rPr lang="en-US" sz="3200" dirty="0">
                <a:solidFill>
                  <a:schemeClr val="bg2"/>
                </a:solidFill>
              </a:rPr>
              <a:t> </a:t>
            </a:r>
            <a:r>
              <a:rPr lang="en-US" sz="3200" dirty="0" err="1">
                <a:solidFill>
                  <a:schemeClr val="bg2"/>
                </a:solidFill>
              </a:rPr>
              <a:t>kamp</a:t>
            </a:r>
            <a:r>
              <a:rPr lang="en-US" sz="3200" dirty="0">
                <a:solidFill>
                  <a:schemeClr val="bg2"/>
                </a:solidFill>
              </a:rPr>
              <a:t> mot </a:t>
            </a:r>
            <a:r>
              <a:rPr lang="en-US" sz="3200" dirty="0" err="1">
                <a:solidFill>
                  <a:schemeClr val="bg2"/>
                </a:solidFill>
              </a:rPr>
              <a:t>kjøtt</a:t>
            </a:r>
            <a:r>
              <a:rPr lang="en-US" sz="3200" dirty="0">
                <a:solidFill>
                  <a:schemeClr val="bg2"/>
                </a:solidFill>
              </a:rPr>
              <a:t> </a:t>
            </a:r>
            <a:r>
              <a:rPr lang="en-US" sz="3200" dirty="0" err="1">
                <a:solidFill>
                  <a:schemeClr val="bg2"/>
                </a:solidFill>
              </a:rPr>
              <a:t>og</a:t>
            </a:r>
            <a:r>
              <a:rPr lang="en-US" sz="3200" dirty="0">
                <a:solidFill>
                  <a:schemeClr val="bg2"/>
                </a:solidFill>
              </a:rPr>
              <a:t> </a:t>
            </a:r>
            <a:r>
              <a:rPr lang="en-US" sz="3200" dirty="0" err="1">
                <a:solidFill>
                  <a:schemeClr val="bg2"/>
                </a:solidFill>
              </a:rPr>
              <a:t>blod</a:t>
            </a:r>
            <a:r>
              <a:rPr lang="en-US" sz="3200" dirty="0">
                <a:solidFill>
                  <a:schemeClr val="bg2"/>
                </a:solidFill>
              </a:rPr>
              <a:t>, men mot </a:t>
            </a:r>
            <a:r>
              <a:rPr lang="en-US" sz="3200" dirty="0" err="1">
                <a:solidFill>
                  <a:schemeClr val="bg2"/>
                </a:solidFill>
              </a:rPr>
              <a:t>maktene</a:t>
            </a:r>
            <a:r>
              <a:rPr lang="en-US" sz="3200" dirty="0">
                <a:solidFill>
                  <a:schemeClr val="bg2"/>
                </a:solidFill>
              </a:rPr>
              <a:t>, mot </a:t>
            </a:r>
            <a:r>
              <a:rPr lang="en-US" sz="3200" dirty="0" err="1">
                <a:solidFill>
                  <a:schemeClr val="bg2"/>
                </a:solidFill>
              </a:rPr>
              <a:t>myndighetene</a:t>
            </a:r>
            <a:r>
              <a:rPr lang="en-US" sz="3200" dirty="0">
                <a:solidFill>
                  <a:schemeClr val="bg2"/>
                </a:solidFill>
              </a:rPr>
              <a:t>, mot </a:t>
            </a:r>
            <a:r>
              <a:rPr lang="en-US" sz="3200" dirty="0" err="1">
                <a:solidFill>
                  <a:schemeClr val="bg2"/>
                </a:solidFill>
              </a:rPr>
              <a:t>verdens</a:t>
            </a:r>
            <a:r>
              <a:rPr lang="en-US" sz="3200" dirty="0">
                <a:solidFill>
                  <a:schemeClr val="bg2"/>
                </a:solidFill>
              </a:rPr>
              <a:t> </a:t>
            </a:r>
            <a:r>
              <a:rPr lang="en-US" sz="3200" dirty="0" err="1">
                <a:solidFill>
                  <a:schemeClr val="bg2"/>
                </a:solidFill>
              </a:rPr>
              <a:t>herskere</a:t>
            </a:r>
            <a:r>
              <a:rPr lang="en-US" sz="3200" dirty="0">
                <a:solidFill>
                  <a:schemeClr val="bg2"/>
                </a:solidFill>
              </a:rPr>
              <a:t> </a:t>
            </a:r>
            <a:r>
              <a:rPr lang="en-US" sz="3200" dirty="0" err="1">
                <a:solidFill>
                  <a:schemeClr val="bg2"/>
                </a:solidFill>
              </a:rPr>
              <a:t>i</a:t>
            </a:r>
            <a:r>
              <a:rPr lang="en-US" sz="3200" dirty="0">
                <a:solidFill>
                  <a:schemeClr val="bg2"/>
                </a:solidFill>
              </a:rPr>
              <a:t> </a:t>
            </a:r>
            <a:r>
              <a:rPr lang="en-US" sz="3200" dirty="0" err="1">
                <a:solidFill>
                  <a:schemeClr val="bg2"/>
                </a:solidFill>
              </a:rPr>
              <a:t>dette</a:t>
            </a:r>
            <a:r>
              <a:rPr lang="en-US" sz="3200" dirty="0">
                <a:solidFill>
                  <a:schemeClr val="bg2"/>
                </a:solidFill>
              </a:rPr>
              <a:t> </a:t>
            </a:r>
            <a:r>
              <a:rPr lang="en-US" sz="3200" dirty="0" err="1">
                <a:solidFill>
                  <a:schemeClr val="bg2"/>
                </a:solidFill>
              </a:rPr>
              <a:t>mørket</a:t>
            </a:r>
            <a:r>
              <a:rPr lang="en-US" sz="3200" dirty="0">
                <a:solidFill>
                  <a:schemeClr val="bg2"/>
                </a:solidFill>
              </a:rPr>
              <a:t>, mot </a:t>
            </a:r>
            <a:r>
              <a:rPr lang="en-US" sz="3200" dirty="0" err="1">
                <a:solidFill>
                  <a:schemeClr val="bg2"/>
                </a:solidFill>
              </a:rPr>
              <a:t>ondskapens</a:t>
            </a:r>
            <a:r>
              <a:rPr lang="en-US" sz="3200" dirty="0">
                <a:solidFill>
                  <a:schemeClr val="bg2"/>
                </a:solidFill>
              </a:rPr>
              <a:t> </a:t>
            </a:r>
            <a:r>
              <a:rPr lang="en-US" sz="3200" dirty="0" err="1">
                <a:solidFill>
                  <a:schemeClr val="bg2"/>
                </a:solidFill>
              </a:rPr>
              <a:t>åndehær</a:t>
            </a:r>
            <a:r>
              <a:rPr lang="en-US" sz="3200" dirty="0">
                <a:solidFill>
                  <a:schemeClr val="bg2"/>
                </a:solidFill>
              </a:rPr>
              <a:t> </a:t>
            </a:r>
            <a:r>
              <a:rPr lang="en-US" sz="3200" dirty="0" err="1">
                <a:solidFill>
                  <a:schemeClr val="bg2"/>
                </a:solidFill>
              </a:rPr>
              <a:t>i</a:t>
            </a:r>
            <a:r>
              <a:rPr lang="en-US" sz="3200" dirty="0">
                <a:solidFill>
                  <a:schemeClr val="bg2"/>
                </a:solidFill>
              </a:rPr>
              <a:t> </a:t>
            </a:r>
            <a:r>
              <a:rPr lang="en-US" sz="3200" dirty="0" err="1">
                <a:solidFill>
                  <a:schemeClr val="bg2"/>
                </a:solidFill>
              </a:rPr>
              <a:t>himmelrommet</a:t>
            </a:r>
            <a:r>
              <a:rPr lang="en-US" sz="3200" dirty="0">
                <a:solidFill>
                  <a:schemeClr val="bg2"/>
                </a:solidFill>
              </a:rPr>
              <a:t>. </a:t>
            </a:r>
            <a:r>
              <a:rPr lang="en-US" sz="3200" dirty="0" smtClean="0">
                <a:solidFill>
                  <a:schemeClr val="bg2"/>
                </a:solidFill>
              </a:rPr>
              <a:t>Ta </a:t>
            </a:r>
            <a:r>
              <a:rPr lang="en-US" sz="3200" dirty="0" err="1">
                <a:solidFill>
                  <a:schemeClr val="bg2"/>
                </a:solidFill>
              </a:rPr>
              <a:t>derfor</a:t>
            </a:r>
            <a:r>
              <a:rPr lang="en-US" sz="3200" dirty="0">
                <a:solidFill>
                  <a:schemeClr val="bg2"/>
                </a:solidFill>
              </a:rPr>
              <a:t> </a:t>
            </a:r>
            <a:r>
              <a:rPr lang="en-US" sz="3200" dirty="0" err="1">
                <a:solidFill>
                  <a:schemeClr val="bg2"/>
                </a:solidFill>
              </a:rPr>
              <a:t>Guds</a:t>
            </a:r>
            <a:r>
              <a:rPr lang="en-US" sz="3200" dirty="0">
                <a:solidFill>
                  <a:schemeClr val="bg2"/>
                </a:solidFill>
              </a:rPr>
              <a:t> </a:t>
            </a:r>
            <a:r>
              <a:rPr lang="en-US" sz="3200" dirty="0" err="1">
                <a:solidFill>
                  <a:schemeClr val="bg2"/>
                </a:solidFill>
              </a:rPr>
              <a:t>fulle</a:t>
            </a:r>
            <a:r>
              <a:rPr lang="en-US" sz="3200" dirty="0">
                <a:solidFill>
                  <a:schemeClr val="bg2"/>
                </a:solidFill>
              </a:rPr>
              <a:t> </a:t>
            </a:r>
            <a:r>
              <a:rPr lang="en-US" sz="3200" dirty="0" err="1">
                <a:solidFill>
                  <a:schemeClr val="bg2"/>
                </a:solidFill>
              </a:rPr>
              <a:t>rustning</a:t>
            </a:r>
            <a:r>
              <a:rPr lang="en-US" sz="3200" dirty="0">
                <a:solidFill>
                  <a:schemeClr val="bg2"/>
                </a:solidFill>
              </a:rPr>
              <a:t> </a:t>
            </a:r>
            <a:r>
              <a:rPr lang="en-US" sz="3200" dirty="0" err="1">
                <a:solidFill>
                  <a:schemeClr val="bg2"/>
                </a:solidFill>
              </a:rPr>
              <a:t>på</a:t>
            </a:r>
            <a:r>
              <a:rPr lang="en-US" sz="3200" dirty="0">
                <a:solidFill>
                  <a:schemeClr val="bg2"/>
                </a:solidFill>
              </a:rPr>
              <a:t>, </a:t>
            </a:r>
            <a:r>
              <a:rPr lang="en-US" sz="3200" dirty="0" err="1">
                <a:solidFill>
                  <a:schemeClr val="bg2"/>
                </a:solidFill>
              </a:rPr>
              <a:t>så</a:t>
            </a:r>
            <a:r>
              <a:rPr lang="en-US" sz="3200" dirty="0">
                <a:solidFill>
                  <a:schemeClr val="bg2"/>
                </a:solidFill>
              </a:rPr>
              <a:t> </a:t>
            </a:r>
            <a:r>
              <a:rPr lang="en-US" sz="3200" dirty="0" err="1">
                <a:solidFill>
                  <a:schemeClr val="bg2"/>
                </a:solidFill>
              </a:rPr>
              <a:t>dere</a:t>
            </a:r>
            <a:r>
              <a:rPr lang="en-US" sz="3200" dirty="0">
                <a:solidFill>
                  <a:schemeClr val="bg2"/>
                </a:solidFill>
              </a:rPr>
              <a:t> </a:t>
            </a:r>
            <a:r>
              <a:rPr lang="en-US" sz="3200" dirty="0" err="1">
                <a:solidFill>
                  <a:schemeClr val="bg2"/>
                </a:solidFill>
              </a:rPr>
              <a:t>kan</a:t>
            </a:r>
            <a:r>
              <a:rPr lang="en-US" sz="3200" dirty="0">
                <a:solidFill>
                  <a:schemeClr val="bg2"/>
                </a:solidFill>
              </a:rPr>
              <a:t> </a:t>
            </a:r>
            <a:r>
              <a:rPr lang="en-US" sz="3200" dirty="0" err="1">
                <a:solidFill>
                  <a:schemeClr val="bg2"/>
                </a:solidFill>
              </a:rPr>
              <a:t>gjøre</a:t>
            </a:r>
            <a:r>
              <a:rPr lang="en-US" sz="3200" dirty="0">
                <a:solidFill>
                  <a:schemeClr val="bg2"/>
                </a:solidFill>
              </a:rPr>
              <a:t> </a:t>
            </a:r>
            <a:r>
              <a:rPr lang="en-US" sz="3200" dirty="0" err="1">
                <a:solidFill>
                  <a:schemeClr val="bg2"/>
                </a:solidFill>
              </a:rPr>
              <a:t>motstand</a:t>
            </a:r>
            <a:r>
              <a:rPr lang="en-US" sz="3200" dirty="0">
                <a:solidFill>
                  <a:schemeClr val="bg2"/>
                </a:solidFill>
              </a:rPr>
              <a:t> </a:t>
            </a:r>
            <a:r>
              <a:rPr lang="en-US" sz="3200" dirty="0" err="1">
                <a:solidFill>
                  <a:schemeClr val="bg2"/>
                </a:solidFill>
              </a:rPr>
              <a:t>på</a:t>
            </a:r>
            <a:r>
              <a:rPr lang="en-US" sz="3200" dirty="0">
                <a:solidFill>
                  <a:schemeClr val="bg2"/>
                </a:solidFill>
              </a:rPr>
              <a:t> den </a:t>
            </a:r>
            <a:r>
              <a:rPr lang="en-US" sz="3200" dirty="0" err="1">
                <a:solidFill>
                  <a:schemeClr val="bg2"/>
                </a:solidFill>
              </a:rPr>
              <a:t>onde</a:t>
            </a:r>
            <a:r>
              <a:rPr lang="en-US" sz="3200" dirty="0">
                <a:solidFill>
                  <a:schemeClr val="bg2"/>
                </a:solidFill>
              </a:rPr>
              <a:t> dag </a:t>
            </a:r>
            <a:r>
              <a:rPr lang="en-US" sz="3200" dirty="0" err="1">
                <a:solidFill>
                  <a:schemeClr val="bg2"/>
                </a:solidFill>
              </a:rPr>
              <a:t>og</a:t>
            </a:r>
            <a:r>
              <a:rPr lang="en-US" sz="3200" dirty="0">
                <a:solidFill>
                  <a:schemeClr val="bg2"/>
                </a:solidFill>
              </a:rPr>
              <a:t> </a:t>
            </a:r>
            <a:r>
              <a:rPr lang="en-US" sz="3200" dirty="0" err="1">
                <a:solidFill>
                  <a:schemeClr val="bg2"/>
                </a:solidFill>
              </a:rPr>
              <a:t>bli</a:t>
            </a:r>
            <a:r>
              <a:rPr lang="en-US" sz="3200" dirty="0">
                <a:solidFill>
                  <a:schemeClr val="bg2"/>
                </a:solidFill>
              </a:rPr>
              <a:t> </a:t>
            </a:r>
            <a:r>
              <a:rPr lang="en-US" sz="3200" dirty="0" err="1">
                <a:solidFill>
                  <a:schemeClr val="bg2"/>
                </a:solidFill>
              </a:rPr>
              <a:t>stående</a:t>
            </a:r>
            <a:r>
              <a:rPr lang="en-US" sz="3200" dirty="0">
                <a:solidFill>
                  <a:schemeClr val="bg2"/>
                </a:solidFill>
              </a:rPr>
              <a:t> </a:t>
            </a:r>
            <a:r>
              <a:rPr lang="en-US" sz="3200" dirty="0" err="1">
                <a:solidFill>
                  <a:schemeClr val="bg2"/>
                </a:solidFill>
              </a:rPr>
              <a:t>etter</a:t>
            </a:r>
            <a:r>
              <a:rPr lang="en-US" sz="3200" dirty="0">
                <a:solidFill>
                  <a:schemeClr val="bg2"/>
                </a:solidFill>
              </a:rPr>
              <a:t> </a:t>
            </a:r>
            <a:r>
              <a:rPr lang="en-US" sz="3200" dirty="0" err="1">
                <a:solidFill>
                  <a:schemeClr val="bg2"/>
                </a:solidFill>
              </a:rPr>
              <a:t>å</a:t>
            </a:r>
            <a:r>
              <a:rPr lang="en-US" sz="3200" dirty="0">
                <a:solidFill>
                  <a:schemeClr val="bg2"/>
                </a:solidFill>
              </a:rPr>
              <a:t> ha </a:t>
            </a:r>
            <a:r>
              <a:rPr lang="en-US" sz="3200" dirty="0" err="1">
                <a:solidFill>
                  <a:schemeClr val="bg2"/>
                </a:solidFill>
              </a:rPr>
              <a:t>overvunnet</a:t>
            </a:r>
            <a:r>
              <a:rPr lang="en-US" sz="3200" dirty="0">
                <a:solidFill>
                  <a:schemeClr val="bg2"/>
                </a:solidFill>
              </a:rPr>
              <a:t> alt</a:t>
            </a:r>
            <a:r>
              <a:rPr lang="en-US" sz="3200" dirty="0" smtClean="0">
                <a:solidFill>
                  <a:schemeClr val="bg2"/>
                </a:solidFill>
              </a:rPr>
              <a:t>.</a:t>
            </a:r>
          </a:p>
          <a:p>
            <a:pPr algn="r"/>
            <a:r>
              <a:rPr lang="en-US" sz="2400" dirty="0" smtClean="0">
                <a:solidFill>
                  <a:schemeClr val="bg2"/>
                </a:solidFill>
              </a:rPr>
              <a:t>(</a:t>
            </a:r>
            <a:r>
              <a:rPr lang="en-US" sz="2400" dirty="0" err="1" smtClean="0">
                <a:solidFill>
                  <a:schemeClr val="bg2"/>
                </a:solidFill>
              </a:rPr>
              <a:t>Ef</a:t>
            </a:r>
            <a:r>
              <a:rPr lang="en-US" sz="2400" dirty="0" smtClean="0">
                <a:solidFill>
                  <a:schemeClr val="bg2"/>
                </a:solidFill>
              </a:rPr>
              <a:t>. 6:12-13)</a:t>
            </a:r>
            <a:endParaRPr lang="en-US" sz="3200" dirty="0">
              <a:solidFill>
                <a:schemeClr val="bg2"/>
              </a:solidFill>
            </a:endParaRPr>
          </a:p>
        </p:txBody>
      </p:sp>
    </p:spTree>
    <p:extLst>
      <p:ext uri="{BB962C8B-B14F-4D97-AF65-F5344CB8AC3E}">
        <p14:creationId xmlns:p14="http://schemas.microsoft.com/office/powerpoint/2010/main" val="1409982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f/fc/August-Landmesser-Almanya-1936.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208039" cy="7886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3900" y="533400"/>
            <a:ext cx="4876656" cy="1107996"/>
          </a:xfrm>
          <a:prstGeom prst="rect">
            <a:avLst/>
          </a:prstGeom>
          <a:noFill/>
        </p:spPr>
        <p:txBody>
          <a:bodyPr wrap="none" rtlCol="0">
            <a:spAutoFit/>
          </a:bodyPr>
          <a:lstStyle/>
          <a:p>
            <a:r>
              <a:rPr lang="nb-NO" sz="6600" dirty="0">
                <a:solidFill>
                  <a:schemeClr val="bg1"/>
                </a:solidFill>
              </a:rPr>
              <a:t>Be </a:t>
            </a:r>
            <a:r>
              <a:rPr lang="nb-NO" sz="6600" dirty="0" err="1">
                <a:solidFill>
                  <a:schemeClr val="bg1"/>
                </a:solidFill>
              </a:rPr>
              <a:t>this</a:t>
            </a:r>
            <a:r>
              <a:rPr lang="nb-NO" sz="6600" dirty="0">
                <a:solidFill>
                  <a:schemeClr val="bg1"/>
                </a:solidFill>
              </a:rPr>
              <a:t> man!</a:t>
            </a:r>
          </a:p>
        </p:txBody>
      </p:sp>
    </p:spTree>
    <p:extLst>
      <p:ext uri="{BB962C8B-B14F-4D97-AF65-F5344CB8AC3E}">
        <p14:creationId xmlns:p14="http://schemas.microsoft.com/office/powerpoint/2010/main" val="1797719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2950" y="857251"/>
            <a:ext cx="8515350" cy="3416320"/>
          </a:xfrm>
          <a:prstGeom prst="rect">
            <a:avLst/>
          </a:prstGeom>
        </p:spPr>
        <p:txBody>
          <a:bodyPr wrap="square">
            <a:spAutoFit/>
          </a:bodyPr>
          <a:lstStyle/>
          <a:p>
            <a:r>
              <a:rPr lang="nb-NO" sz="5400" dirty="0"/>
              <a:t>«Den som ikke bærer sitt kors og følger etter meg, kan ikke være min disippel.» (Lukas 14:27)</a:t>
            </a:r>
          </a:p>
        </p:txBody>
      </p:sp>
    </p:spTree>
    <p:extLst>
      <p:ext uri="{BB962C8B-B14F-4D97-AF65-F5344CB8AC3E}">
        <p14:creationId xmlns:p14="http://schemas.microsoft.com/office/powerpoint/2010/main" val="571562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hva er en disippel?</a:t>
            </a:r>
          </a:p>
        </p:txBody>
      </p:sp>
      <p:sp>
        <p:nvSpPr>
          <p:cNvPr id="3" name="Content Placeholder 2"/>
          <p:cNvSpPr>
            <a:spLocks noGrp="1"/>
          </p:cNvSpPr>
          <p:nvPr>
            <p:ph idx="1"/>
          </p:nvPr>
        </p:nvSpPr>
        <p:spPr/>
        <p:txBody>
          <a:bodyPr/>
          <a:lstStyle/>
          <a:p>
            <a:r>
              <a:rPr lang="nb-NO" dirty="0"/>
              <a:t>En kristen er en disippel</a:t>
            </a:r>
          </a:p>
          <a:p>
            <a:r>
              <a:rPr lang="nb-NO" dirty="0"/>
              <a:t>En disippel er «all in»</a:t>
            </a:r>
          </a:p>
          <a:p>
            <a:r>
              <a:rPr lang="nb-NO" dirty="0"/>
              <a:t>«Hvem kan da bli frelst»?</a:t>
            </a:r>
          </a:p>
          <a:p>
            <a:r>
              <a:rPr lang="nb-NO" dirty="0"/>
              <a:t>Er du en disippel?</a:t>
            </a:r>
          </a:p>
          <a:p>
            <a:endParaRPr lang="nb-NO" dirty="0"/>
          </a:p>
        </p:txBody>
      </p:sp>
    </p:spTree>
    <p:extLst>
      <p:ext uri="{BB962C8B-B14F-4D97-AF65-F5344CB8AC3E}">
        <p14:creationId xmlns:p14="http://schemas.microsoft.com/office/powerpoint/2010/main" val="554399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891" y="-2524"/>
            <a:ext cx="12189577" cy="7843838"/>
          </a:xfrm>
          <a:prstGeom prst="rect">
            <a:avLst/>
          </a:prstGeom>
        </p:spPr>
      </p:pic>
    </p:spTree>
    <p:extLst>
      <p:ext uri="{BB962C8B-B14F-4D97-AF65-F5344CB8AC3E}">
        <p14:creationId xmlns:p14="http://schemas.microsoft.com/office/powerpoint/2010/main" val="1585716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«Hva om jeg ikke klarer det?»</a:t>
            </a:r>
          </a:p>
        </p:txBody>
      </p:sp>
      <p:sp>
        <p:nvSpPr>
          <p:cNvPr id="3" name="Content Placeholder 2"/>
          <p:cNvSpPr>
            <a:spLocks noGrp="1"/>
          </p:cNvSpPr>
          <p:nvPr>
            <p:ph idx="1"/>
          </p:nvPr>
        </p:nvSpPr>
        <p:spPr/>
        <p:txBody>
          <a:bodyPr/>
          <a:lstStyle/>
          <a:p>
            <a:r>
              <a:rPr lang="nb-NO" dirty="0"/>
              <a:t>Peter sviktet</a:t>
            </a:r>
          </a:p>
          <a:p>
            <a:r>
              <a:rPr lang="nb-NO" dirty="0"/>
              <a:t>Saulus tvang kristne til å spotte</a:t>
            </a:r>
          </a:p>
          <a:p>
            <a:r>
              <a:rPr lang="nb-NO" dirty="0"/>
              <a:t>Jesus ba for Peter</a:t>
            </a:r>
          </a:p>
          <a:p>
            <a:r>
              <a:rPr lang="nb-NO" dirty="0"/>
              <a:t>Jesus ble bønnhørt</a:t>
            </a:r>
          </a:p>
        </p:txBody>
      </p:sp>
    </p:spTree>
    <p:extLst>
      <p:ext uri="{BB962C8B-B14F-4D97-AF65-F5344CB8AC3E}">
        <p14:creationId xmlns:p14="http://schemas.microsoft.com/office/powerpoint/2010/main" val="1876153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Hva om presset blir for stort?</a:t>
            </a:r>
          </a:p>
        </p:txBody>
      </p:sp>
      <p:sp>
        <p:nvSpPr>
          <p:cNvPr id="7" name="Content Placeholder 6"/>
          <p:cNvSpPr>
            <a:spLocks noGrp="1"/>
          </p:cNvSpPr>
          <p:nvPr>
            <p:ph idx="1"/>
          </p:nvPr>
        </p:nvSpPr>
        <p:spPr/>
        <p:txBody>
          <a:bodyPr>
            <a:normAutofit/>
          </a:bodyPr>
          <a:lstStyle/>
          <a:p>
            <a:pPr marL="0" indent="0">
              <a:buNone/>
            </a:pPr>
            <a:r>
              <a:rPr lang="nb-NO" sz="4000" dirty="0"/>
              <a:t>«Hvem kan skille oss fra Kristi kjærlighet? Trengsel eller angst eller forfølgelse eller sult eller nakenhet eller fare eller sverd? Som skrevet står: For din skyld drepes vi hele dagen, vi blir regnet som </a:t>
            </a:r>
            <a:r>
              <a:rPr lang="nb-NO" sz="4000" dirty="0" err="1"/>
              <a:t>slaktefår</a:t>
            </a:r>
            <a:r>
              <a:rPr lang="nb-NO" sz="4000" dirty="0"/>
              <a:t>.» (Rom 8:35-36)</a:t>
            </a:r>
          </a:p>
        </p:txBody>
      </p:sp>
    </p:spTree>
    <p:extLst>
      <p:ext uri="{BB962C8B-B14F-4D97-AF65-F5344CB8AC3E}">
        <p14:creationId xmlns:p14="http://schemas.microsoft.com/office/powerpoint/2010/main" val="728624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Han klarer det!</a:t>
            </a:r>
          </a:p>
        </p:txBody>
      </p:sp>
      <p:sp>
        <p:nvSpPr>
          <p:cNvPr id="3" name="Content Placeholder 2"/>
          <p:cNvSpPr>
            <a:spLocks noGrp="1"/>
          </p:cNvSpPr>
          <p:nvPr>
            <p:ph idx="1"/>
          </p:nvPr>
        </p:nvSpPr>
        <p:spPr/>
        <p:txBody>
          <a:bodyPr>
            <a:normAutofit/>
          </a:bodyPr>
          <a:lstStyle/>
          <a:p>
            <a:pPr marL="0" indent="0">
              <a:buNone/>
            </a:pPr>
            <a:r>
              <a:rPr lang="nb-NO" sz="3600" i="1" dirty="0"/>
              <a:t>«</a:t>
            </a:r>
            <a:r>
              <a:rPr lang="nb-NO" sz="3600" b="1" i="1" dirty="0"/>
              <a:t>Men i alt dette vinner vi mer enn seier ved ham som elsket oss.</a:t>
            </a:r>
            <a:r>
              <a:rPr lang="nb-NO" sz="3600" i="1" dirty="0"/>
              <a:t> </a:t>
            </a:r>
            <a:r>
              <a:rPr lang="nb-NO" sz="3600" dirty="0"/>
              <a:t>For jeg er viss på at verken død eller liv, verken engler eller krefter, verken det som nå er, eller det som komme skal, eller noen makt, verken høyde eller dybde eller noen annen skapning skal kunne skille oss fra Guds kjærlighet i Kristus Jesus, vår Herre.» (Rom 8:38-39)</a:t>
            </a:r>
          </a:p>
        </p:txBody>
      </p:sp>
    </p:spTree>
    <p:extLst>
      <p:ext uri="{BB962C8B-B14F-4D97-AF65-F5344CB8AC3E}">
        <p14:creationId xmlns:p14="http://schemas.microsoft.com/office/powerpoint/2010/main" val="1036451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b-NO" dirty="0"/>
              <a:t>Vil du lære mer?</a:t>
            </a:r>
          </a:p>
        </p:txBody>
      </p:sp>
      <p:pic>
        <p:nvPicPr>
          <p:cNvPr id="1026" name="Picture 2" descr="Jacket Ima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58348" y="2093976"/>
            <a:ext cx="2730193" cy="41703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5125113" y="1881206"/>
            <a:ext cx="5601881" cy="4595909"/>
          </a:xfrm>
          <a:prstGeom prst="rect">
            <a:avLst/>
          </a:prstGeom>
        </p:spPr>
      </p:pic>
    </p:spTree>
    <p:extLst>
      <p:ext uri="{BB962C8B-B14F-4D97-AF65-F5344CB8AC3E}">
        <p14:creationId xmlns:p14="http://schemas.microsoft.com/office/powerpoint/2010/main" val="1401138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Daniels bok</a:t>
            </a:r>
          </a:p>
        </p:txBody>
      </p:sp>
      <p:sp>
        <p:nvSpPr>
          <p:cNvPr id="3" name="Content Placeholder 2"/>
          <p:cNvSpPr>
            <a:spLocks noGrp="1"/>
          </p:cNvSpPr>
          <p:nvPr>
            <p:ph idx="1"/>
          </p:nvPr>
        </p:nvSpPr>
        <p:spPr/>
        <p:txBody>
          <a:bodyPr/>
          <a:lstStyle/>
          <a:p>
            <a:r>
              <a:rPr lang="nb-NO" dirty="0"/>
              <a:t>Skrevet rundt 530 f. Kr.</a:t>
            </a:r>
          </a:p>
          <a:p>
            <a:r>
              <a:rPr lang="nb-NO" dirty="0"/>
              <a:t>Begynner i 605 f. Kr.</a:t>
            </a:r>
          </a:p>
          <a:p>
            <a:r>
              <a:rPr lang="nb-NO" dirty="0"/>
              <a:t>Skrevet på to språk</a:t>
            </a:r>
          </a:p>
          <a:p>
            <a:pPr lvl="1"/>
            <a:r>
              <a:rPr lang="nb-NO" dirty="0"/>
              <a:t>Hebraisk (1:1-2:4a og 8:1-12:13)</a:t>
            </a:r>
          </a:p>
          <a:p>
            <a:pPr lvl="1"/>
            <a:r>
              <a:rPr lang="nb-NO" dirty="0" err="1"/>
              <a:t>Aramaisk</a:t>
            </a:r>
            <a:r>
              <a:rPr lang="nb-NO" dirty="0"/>
              <a:t> (2:4b - 7:28)</a:t>
            </a:r>
          </a:p>
          <a:p>
            <a:endParaRPr lang="nb-NO" dirty="0"/>
          </a:p>
        </p:txBody>
      </p:sp>
      <p:pic>
        <p:nvPicPr>
          <p:cNvPr id="1026" name="Picture 2" descr="File:Neo-Babylonian Empi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115" y="1471611"/>
            <a:ext cx="3555365" cy="318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856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Spørsmål </a:t>
            </a:r>
            <a:r>
              <a:rPr lang="nb-NO"/>
              <a:t>til </a:t>
            </a:r>
            <a:r>
              <a:rPr lang="nb-NO" smtClean="0"/>
              <a:t>ettertanke</a:t>
            </a:r>
            <a:endParaRPr lang="nb-NO" dirty="0"/>
          </a:p>
        </p:txBody>
      </p:sp>
      <p:sp>
        <p:nvSpPr>
          <p:cNvPr id="3" name="Content Placeholder 2"/>
          <p:cNvSpPr>
            <a:spLocks noGrp="1"/>
          </p:cNvSpPr>
          <p:nvPr>
            <p:ph idx="1"/>
          </p:nvPr>
        </p:nvSpPr>
        <p:spPr/>
        <p:txBody>
          <a:bodyPr/>
          <a:lstStyle/>
          <a:p>
            <a:r>
              <a:rPr lang="nb-NO" dirty="0"/>
              <a:t>Hva gjorde at Daniel og vennene hans stod fast når det gjaldt?</a:t>
            </a:r>
          </a:p>
          <a:p>
            <a:r>
              <a:rPr lang="nb-NO" dirty="0"/>
              <a:t>Hvordan kan vi forberede oss på vanskeligere tider?</a:t>
            </a:r>
          </a:p>
          <a:p>
            <a:r>
              <a:rPr lang="nb-NO" dirty="0"/>
              <a:t>Hvordan kan fellesskapet med andre kristne hjelpe oss?</a:t>
            </a:r>
          </a:p>
        </p:txBody>
      </p:sp>
    </p:spTree>
    <p:extLst>
      <p:ext uri="{BB962C8B-B14F-4D97-AF65-F5344CB8AC3E}">
        <p14:creationId xmlns:p14="http://schemas.microsoft.com/office/powerpoint/2010/main" val="665779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Oppbygging</a:t>
            </a:r>
          </a:p>
        </p:txBody>
      </p:sp>
      <p:sp>
        <p:nvSpPr>
          <p:cNvPr id="4" name="Text Placeholder 3"/>
          <p:cNvSpPr>
            <a:spLocks noGrp="1"/>
          </p:cNvSpPr>
          <p:nvPr>
            <p:ph type="body" idx="1"/>
          </p:nvPr>
        </p:nvSpPr>
        <p:spPr/>
        <p:txBody>
          <a:bodyPr/>
          <a:lstStyle/>
          <a:p>
            <a:r>
              <a:rPr lang="nb-NO" dirty="0"/>
              <a:t>Del A</a:t>
            </a:r>
          </a:p>
        </p:txBody>
      </p:sp>
      <p:sp>
        <p:nvSpPr>
          <p:cNvPr id="5" name="Content Placeholder 4"/>
          <p:cNvSpPr>
            <a:spLocks noGrp="1"/>
          </p:cNvSpPr>
          <p:nvPr>
            <p:ph sz="half" idx="2"/>
          </p:nvPr>
        </p:nvSpPr>
        <p:spPr/>
        <p:txBody>
          <a:bodyPr>
            <a:normAutofit fontScale="92500" lnSpcReduction="10000"/>
          </a:bodyPr>
          <a:lstStyle/>
          <a:p>
            <a:r>
              <a:rPr lang="nb-NO" dirty="0"/>
              <a:t>Det babylonske hoffet</a:t>
            </a:r>
          </a:p>
          <a:p>
            <a:pPr lvl="1"/>
            <a:r>
              <a:rPr lang="nb-NO" dirty="0"/>
              <a:t>Kapittel 1</a:t>
            </a:r>
          </a:p>
          <a:p>
            <a:r>
              <a:rPr lang="nb-NO" dirty="0"/>
              <a:t>To bilder</a:t>
            </a:r>
          </a:p>
          <a:p>
            <a:pPr lvl="1"/>
            <a:r>
              <a:rPr lang="nb-NO" dirty="0"/>
              <a:t>Kapittel 2 (Nebukadnesars drømmebilde)</a:t>
            </a:r>
          </a:p>
          <a:p>
            <a:pPr lvl="1"/>
            <a:r>
              <a:rPr lang="nb-NO" dirty="0"/>
              <a:t>Kapittel 3 (Nebukadnesars gullbilde)</a:t>
            </a:r>
          </a:p>
          <a:p>
            <a:r>
              <a:rPr lang="nb-NO" dirty="0"/>
              <a:t>To konger blir straffet</a:t>
            </a:r>
          </a:p>
          <a:p>
            <a:pPr lvl="1"/>
            <a:r>
              <a:rPr lang="nb-NO" dirty="0"/>
              <a:t>Kapittel 4 (Nebukadnesars straff og gjenopprettelse)</a:t>
            </a:r>
          </a:p>
          <a:p>
            <a:pPr lvl="1"/>
            <a:r>
              <a:rPr lang="nb-NO" dirty="0"/>
              <a:t>Kapittel 5 («Skriften på veggen» og </a:t>
            </a:r>
            <a:r>
              <a:rPr lang="nb-NO" dirty="0" err="1"/>
              <a:t>Belsasars</a:t>
            </a:r>
            <a:r>
              <a:rPr lang="nb-NO" dirty="0"/>
              <a:t> og rikets ende)</a:t>
            </a:r>
          </a:p>
        </p:txBody>
      </p:sp>
      <p:sp>
        <p:nvSpPr>
          <p:cNvPr id="6" name="Text Placeholder 5"/>
          <p:cNvSpPr>
            <a:spLocks noGrp="1"/>
          </p:cNvSpPr>
          <p:nvPr>
            <p:ph type="body" sz="quarter" idx="3"/>
          </p:nvPr>
        </p:nvSpPr>
        <p:spPr/>
        <p:txBody>
          <a:bodyPr/>
          <a:lstStyle/>
          <a:p>
            <a:r>
              <a:rPr lang="nb-NO" dirty="0"/>
              <a:t>Del B</a:t>
            </a:r>
          </a:p>
        </p:txBody>
      </p:sp>
      <p:sp>
        <p:nvSpPr>
          <p:cNvPr id="7" name="Content Placeholder 6"/>
          <p:cNvSpPr>
            <a:spLocks noGrp="1"/>
          </p:cNvSpPr>
          <p:nvPr>
            <p:ph sz="quarter" idx="4"/>
          </p:nvPr>
        </p:nvSpPr>
        <p:spPr/>
        <p:txBody>
          <a:bodyPr/>
          <a:lstStyle/>
          <a:p>
            <a:r>
              <a:rPr lang="nb-NO" dirty="0"/>
              <a:t>Det </a:t>
            </a:r>
            <a:r>
              <a:rPr lang="nb-NO" dirty="0" err="1"/>
              <a:t>medo</a:t>
            </a:r>
            <a:r>
              <a:rPr lang="nb-NO" dirty="0"/>
              <a:t>-persiske hoffet</a:t>
            </a:r>
          </a:p>
          <a:p>
            <a:pPr lvl="1"/>
            <a:r>
              <a:rPr lang="nb-NO" dirty="0"/>
              <a:t>Kapittel 6</a:t>
            </a:r>
          </a:p>
          <a:p>
            <a:r>
              <a:rPr lang="nb-NO" dirty="0"/>
              <a:t>To syner av dyr</a:t>
            </a:r>
          </a:p>
          <a:p>
            <a:pPr lvl="1"/>
            <a:r>
              <a:rPr lang="nb-NO" dirty="0"/>
              <a:t>Kapittel 7 (fire dyr)</a:t>
            </a:r>
          </a:p>
          <a:p>
            <a:pPr lvl="1"/>
            <a:r>
              <a:rPr lang="nb-NO" dirty="0"/>
              <a:t>Kapittel 8 (to dyr)</a:t>
            </a:r>
          </a:p>
          <a:p>
            <a:r>
              <a:rPr lang="nb-NO" dirty="0"/>
              <a:t>To skrifter blir forklart</a:t>
            </a:r>
          </a:p>
          <a:p>
            <a:pPr lvl="1"/>
            <a:r>
              <a:rPr lang="nb-NO" dirty="0"/>
              <a:t>Kapittel 9 (profetien i Jeremias’ bok)</a:t>
            </a:r>
          </a:p>
          <a:p>
            <a:pPr lvl="1"/>
            <a:r>
              <a:rPr lang="nb-NO" dirty="0"/>
              <a:t>Kapittel 10-13 («Sannhetens bok», kongens ødeleggelse, verdens ende)</a:t>
            </a:r>
          </a:p>
        </p:txBody>
      </p:sp>
    </p:spTree>
    <p:extLst>
      <p:ext uri="{BB962C8B-B14F-4D97-AF65-F5344CB8AC3E}">
        <p14:creationId xmlns:p14="http://schemas.microsoft.com/office/powerpoint/2010/main" val="3902487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Isjtar-porten</a:t>
            </a:r>
          </a:p>
        </p:txBody>
      </p:sp>
      <p:pic>
        <p:nvPicPr>
          <p:cNvPr id="4" name="Content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6815" r="6815"/>
          <a:stretch>
            <a:fillRect/>
          </a:stretch>
        </p:blipFill>
        <p:spPr/>
      </p:pic>
      <p:sp>
        <p:nvSpPr>
          <p:cNvPr id="6" name="Text Placeholder 5"/>
          <p:cNvSpPr>
            <a:spLocks noGrp="1"/>
          </p:cNvSpPr>
          <p:nvPr>
            <p:ph type="body" sz="half" idx="2"/>
          </p:nvPr>
        </p:nvSpPr>
        <p:spPr/>
        <p:txBody>
          <a:bodyPr/>
          <a:lstStyle/>
          <a:p>
            <a:r>
              <a:rPr lang="nb-NO" dirty="0"/>
              <a:t>Rekonstruksjon fra Pergamonmuseet i Berlin</a:t>
            </a:r>
          </a:p>
        </p:txBody>
      </p:sp>
      <p:sp>
        <p:nvSpPr>
          <p:cNvPr id="5" name="TextBox 4"/>
          <p:cNvSpPr txBox="1"/>
          <p:nvPr/>
        </p:nvSpPr>
        <p:spPr>
          <a:xfrm>
            <a:off x="9734550" y="6334125"/>
            <a:ext cx="2265364" cy="369332"/>
          </a:xfrm>
          <a:prstGeom prst="rect">
            <a:avLst/>
          </a:prstGeom>
          <a:noFill/>
        </p:spPr>
        <p:txBody>
          <a:bodyPr wrap="none" rtlCol="0">
            <a:spAutoFit/>
          </a:bodyPr>
          <a:lstStyle/>
          <a:p>
            <a:r>
              <a:rPr lang="de-DE" dirty="0">
                <a:solidFill>
                  <a:schemeClr val="bg1"/>
                </a:solidFill>
              </a:rPr>
              <a:t>(C) Radomir </a:t>
            </a:r>
            <a:r>
              <a:rPr lang="de-DE" dirty="0" err="1">
                <a:solidFill>
                  <a:schemeClr val="bg1"/>
                </a:solidFill>
              </a:rPr>
              <a:t>Vrbovsky</a:t>
            </a:r>
            <a:endParaRPr lang="de-DE" dirty="0">
              <a:solidFill>
                <a:schemeClr val="bg1"/>
              </a:solidFill>
            </a:endParaRPr>
          </a:p>
        </p:txBody>
      </p:sp>
    </p:spTree>
    <p:extLst>
      <p:ext uri="{BB962C8B-B14F-4D97-AF65-F5344CB8AC3E}">
        <p14:creationId xmlns:p14="http://schemas.microsoft.com/office/powerpoint/2010/main" val="2825866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Babylons hengende hager</a:t>
            </a:r>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8079" r="8079"/>
          <a:stretch>
            <a:fillRect/>
          </a:stretch>
        </p:blipFill>
        <p:spPr/>
      </p:pic>
      <p:sp>
        <p:nvSpPr>
          <p:cNvPr id="5" name="Text Placeholder 4"/>
          <p:cNvSpPr>
            <a:spLocks noGrp="1"/>
          </p:cNvSpPr>
          <p:nvPr>
            <p:ph type="body" sz="half" idx="2"/>
          </p:nvPr>
        </p:nvSpPr>
        <p:spPr/>
        <p:txBody>
          <a:bodyPr/>
          <a:lstStyle/>
          <a:p>
            <a:r>
              <a:rPr lang="nb-NO" dirty="0"/>
              <a:t>Bygd for Nebukadnesars kone, som savnet naturen hjemmefra</a:t>
            </a:r>
          </a:p>
        </p:txBody>
      </p:sp>
    </p:spTree>
    <p:extLst>
      <p:ext uri="{BB962C8B-B14F-4D97-AF65-F5344CB8AC3E}">
        <p14:creationId xmlns:p14="http://schemas.microsoft.com/office/powerpoint/2010/main" val="2361160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ny identitet</a:t>
            </a:r>
          </a:p>
        </p:txBody>
      </p:sp>
      <p:sp>
        <p:nvSpPr>
          <p:cNvPr id="3" name="Content Placeholder 2"/>
          <p:cNvSpPr>
            <a:spLocks noGrp="1"/>
          </p:cNvSpPr>
          <p:nvPr>
            <p:ph idx="1"/>
          </p:nvPr>
        </p:nvSpPr>
        <p:spPr/>
        <p:txBody>
          <a:bodyPr/>
          <a:lstStyle/>
          <a:p>
            <a:r>
              <a:rPr lang="nb-NO" dirty="0"/>
              <a:t>Hvem er du?</a:t>
            </a:r>
          </a:p>
          <a:p>
            <a:pPr lvl="1"/>
            <a:r>
              <a:rPr lang="nb-NO" dirty="0"/>
              <a:t>Daniel («Gud er min dommer») blir </a:t>
            </a:r>
            <a:r>
              <a:rPr lang="nb-NO" dirty="0" err="1"/>
              <a:t>Beltsasar</a:t>
            </a:r>
            <a:r>
              <a:rPr lang="nb-NO" dirty="0"/>
              <a:t> («Må Bel beskytte livet hans»)</a:t>
            </a:r>
          </a:p>
          <a:p>
            <a:pPr lvl="1"/>
            <a:r>
              <a:rPr lang="nb-NO" dirty="0" err="1"/>
              <a:t>Hananja</a:t>
            </a:r>
            <a:r>
              <a:rPr lang="nb-NO" dirty="0"/>
              <a:t> («Herren viser nåde») blir </a:t>
            </a:r>
            <a:r>
              <a:rPr lang="nb-NO" dirty="0" err="1"/>
              <a:t>Sjadrak</a:t>
            </a:r>
            <a:r>
              <a:rPr lang="nb-NO" dirty="0"/>
              <a:t> («</a:t>
            </a:r>
            <a:r>
              <a:rPr lang="nb-NO" dirty="0" err="1"/>
              <a:t>Akus</a:t>
            </a:r>
            <a:r>
              <a:rPr lang="nb-NO" dirty="0"/>
              <a:t> befaling»)</a:t>
            </a:r>
          </a:p>
          <a:p>
            <a:pPr lvl="1"/>
            <a:r>
              <a:rPr lang="nb-NO" dirty="0" err="1"/>
              <a:t>Misjael</a:t>
            </a:r>
            <a:r>
              <a:rPr lang="nb-NO" dirty="0"/>
              <a:t> («Hvem er som Gud?») blir </a:t>
            </a:r>
            <a:r>
              <a:rPr lang="nb-NO" dirty="0" err="1"/>
              <a:t>Mesjak</a:t>
            </a:r>
            <a:r>
              <a:rPr lang="nb-NO" dirty="0"/>
              <a:t> («Hvem er som </a:t>
            </a:r>
            <a:r>
              <a:rPr lang="nb-NO" dirty="0" err="1"/>
              <a:t>Aku</a:t>
            </a:r>
            <a:r>
              <a:rPr lang="nb-NO" dirty="0"/>
              <a:t>?»)</a:t>
            </a:r>
          </a:p>
          <a:p>
            <a:pPr lvl="1"/>
            <a:r>
              <a:rPr lang="nb-NO" dirty="0" err="1"/>
              <a:t>Asarja</a:t>
            </a:r>
            <a:r>
              <a:rPr lang="nb-NO" dirty="0"/>
              <a:t> («Herren hjelper») blir </a:t>
            </a:r>
            <a:r>
              <a:rPr lang="nb-NO" dirty="0" err="1"/>
              <a:t>Abed-Nego</a:t>
            </a:r>
            <a:r>
              <a:rPr lang="nb-NO" dirty="0"/>
              <a:t> («</a:t>
            </a:r>
            <a:r>
              <a:rPr lang="nb-NO" dirty="0" err="1"/>
              <a:t>Nabus</a:t>
            </a:r>
            <a:r>
              <a:rPr lang="nb-NO" dirty="0"/>
              <a:t> tjener»)</a:t>
            </a:r>
          </a:p>
          <a:p>
            <a:r>
              <a:rPr lang="nb-NO" dirty="0"/>
              <a:t>Hvor hører du hjemme?</a:t>
            </a:r>
          </a:p>
          <a:p>
            <a:r>
              <a:rPr lang="nb-NO" dirty="0"/>
              <a:t>Hva er din identitet?</a:t>
            </a:r>
          </a:p>
        </p:txBody>
      </p:sp>
    </p:spTree>
    <p:extLst>
      <p:ext uri="{BB962C8B-B14F-4D97-AF65-F5344CB8AC3E}">
        <p14:creationId xmlns:p14="http://schemas.microsoft.com/office/powerpoint/2010/main" val="1485125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babels tårn</a:t>
            </a:r>
          </a:p>
        </p:txBody>
      </p:sp>
      <p:sp>
        <p:nvSpPr>
          <p:cNvPr id="6" name="Text Placeholder 5"/>
          <p:cNvSpPr>
            <a:spLocks noGrp="1"/>
          </p:cNvSpPr>
          <p:nvPr>
            <p:ph type="body" sz="half" idx="2"/>
          </p:nvPr>
        </p:nvSpPr>
        <p:spPr/>
        <p:txBody>
          <a:bodyPr/>
          <a:lstStyle/>
          <a:p>
            <a:r>
              <a:rPr lang="nb-NO" dirty="0"/>
              <a:t>«La oss gjøre oss et navn» (1M 11:4)</a:t>
            </a:r>
          </a:p>
          <a:p>
            <a:r>
              <a:rPr lang="nb-NO" dirty="0"/>
              <a:t>Jeg vil «gjøre ditt navn ditt stort» (1M 12:2)</a:t>
            </a:r>
          </a:p>
        </p:txBody>
      </p:sp>
      <p:pic>
        <p:nvPicPr>
          <p:cNvPr id="2050" name="Picture 2" descr="https://upload.wikimedia.org/wikipedia/commons/thumb/f/fc/Pieter_Bruegel_the_Elder_-_The_Tower_of_Babel_%28Vienna%29_-_Google_Art_Project_-_edited.jpg/1280px-Pieter_Bruegel_the_Elder_-_The_Tower_of_Babel_%28Vienna%29_-_Google_Art_Project_-_edited.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680" r="568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30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4688</TotalTime>
  <Words>1626</Words>
  <Application>Microsoft Macintosh PowerPoint</Application>
  <PresentationFormat>Widescreen</PresentationFormat>
  <Paragraphs>260</Paragraphs>
  <Slides>40</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Wingdings</vt:lpstr>
      <vt:lpstr>Rockwell</vt:lpstr>
      <vt:lpstr>Calibri</vt:lpstr>
      <vt:lpstr>Rockwell Condensed</vt:lpstr>
      <vt:lpstr>Wood Type</vt:lpstr>
      <vt:lpstr>Stående etter å ha overvunnet alt</vt:lpstr>
      <vt:lpstr>PowerPoint Presentation</vt:lpstr>
      <vt:lpstr>Daniels bok</vt:lpstr>
      <vt:lpstr>Daniels bok</vt:lpstr>
      <vt:lpstr>Oppbygging</vt:lpstr>
      <vt:lpstr>Isjtar-porten</vt:lpstr>
      <vt:lpstr>Babylons hengende hager</vt:lpstr>
      <vt:lpstr>ny identitet</vt:lpstr>
      <vt:lpstr>babels tårn</vt:lpstr>
      <vt:lpstr>Renhet</vt:lpstr>
      <vt:lpstr>Spørsmål til ettertanke</vt:lpstr>
      <vt:lpstr>Riket som blir Stående etter å ha overvunnet alt</vt:lpstr>
      <vt:lpstr>PowerPoint Presentation</vt:lpstr>
      <vt:lpstr>Oppbygging</vt:lpstr>
      <vt:lpstr>Verdensrikene</vt:lpstr>
      <vt:lpstr>Et evig rike</vt:lpstr>
      <vt:lpstr>Guds rike</vt:lpstr>
      <vt:lpstr>Men styrer han ikke allerede?</vt:lpstr>
      <vt:lpstr>Menneskesønnen</vt:lpstr>
      <vt:lpstr>Kommer det snart?</vt:lpstr>
      <vt:lpstr>Spørsmål til ettertanke</vt:lpstr>
      <vt:lpstr>ordet som blir Stående etter å ha overvunnet alt</vt:lpstr>
      <vt:lpstr>PowerPoint Presentation</vt:lpstr>
      <vt:lpstr>Kan vi stole på Bibelen?</vt:lpstr>
      <vt:lpstr>Kan vi stole på Daniel?</vt:lpstr>
      <vt:lpstr>de sytti ukene</vt:lpstr>
      <vt:lpstr>Den syttiende uka</vt:lpstr>
      <vt:lpstr>«Kan jeg klare det?»</vt:lpstr>
      <vt:lpstr>Spørsmål til ettertanke</vt:lpstr>
      <vt:lpstr>Stående etter å ha overvunnet alt</vt:lpstr>
      <vt:lpstr>PowerPoint Presentation</vt:lpstr>
      <vt:lpstr>PowerPoint Presentation</vt:lpstr>
      <vt:lpstr>PowerPoint Presentation</vt:lpstr>
      <vt:lpstr>hva er en disippel?</vt:lpstr>
      <vt:lpstr>PowerPoint Presentation</vt:lpstr>
      <vt:lpstr>«Hva om jeg ikke klarer det?»</vt:lpstr>
      <vt:lpstr>Hva om presset blir for stort?</vt:lpstr>
      <vt:lpstr>Han klarer det!</vt:lpstr>
      <vt:lpstr>Vil du lære mer?</vt:lpstr>
      <vt:lpstr>Spørsmål til ettertanke</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Urokkelig</dc:title>
  <dc:creator>Sjøen, David A.</dc:creator>
  <cp:lastModifiedBy>David A. Sjøen</cp:lastModifiedBy>
  <cp:revision>78</cp:revision>
  <cp:lastPrinted>2016-06-26T07:56:58Z</cp:lastPrinted>
  <dcterms:created xsi:type="dcterms:W3CDTF">2016-06-24T20:05:10Z</dcterms:created>
  <dcterms:modified xsi:type="dcterms:W3CDTF">2018-01-15T22:04:24Z</dcterms:modified>
</cp:coreProperties>
</file>