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28" r:id="rId1"/>
  </p:sldMasterIdLst>
  <p:notesMasterIdLst>
    <p:notesMasterId r:id="rId23"/>
  </p:notesMasterIdLst>
  <p:sldIdLst>
    <p:sldId id="256" r:id="rId2"/>
    <p:sldId id="257" r:id="rId3"/>
    <p:sldId id="264" r:id="rId4"/>
    <p:sldId id="265" r:id="rId5"/>
    <p:sldId id="266" r:id="rId6"/>
    <p:sldId id="268" r:id="rId7"/>
    <p:sldId id="274" r:id="rId8"/>
    <p:sldId id="275" r:id="rId9"/>
    <p:sldId id="276" r:id="rId10"/>
    <p:sldId id="282" r:id="rId11"/>
    <p:sldId id="283" r:id="rId12"/>
    <p:sldId id="279" r:id="rId13"/>
    <p:sldId id="280" r:id="rId14"/>
    <p:sldId id="281" r:id="rId15"/>
    <p:sldId id="271" r:id="rId16"/>
    <p:sldId id="284" r:id="rId17"/>
    <p:sldId id="285" r:id="rId18"/>
    <p:sldId id="272" r:id="rId19"/>
    <p:sldId id="277" r:id="rId20"/>
    <p:sldId id="278" r:id="rId21"/>
    <p:sldId id="273" r:id="rId2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4AD73-640F-4215-B088-21C9C6EE0599}" type="datetimeFigureOut">
              <a:rPr lang="nb-NO" smtClean="0"/>
              <a:pPr/>
              <a:t>02.04.2012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26624-6A6F-4864-91C7-F5B7E6890B90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40434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64AA6-F7E7-4F7A-84A3-B8765CA28FE8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A580-C1EC-4197-AF25-13D4152B2C75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EFB97-A91E-47DE-9DBF-F7E0B4FDEAB8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DA869-7245-46DD-91E9-C94A08EED6D9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65555-AB5A-412F-A08E-3BDD3CDAFE60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C7FC2-C9CD-48FB-A686-C2201F0FD129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E3BA2-C505-4B6A-BA30-346EEC8FA4B7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8F68-92FF-4100-9FE4-A27408F608FC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5EA5-61EF-4237-B510-EDE9E8835D85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149F-9673-4D61-9E8C-0BDFDD967624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ACBD054-57D6-467B-8DD9-99FD2A58EC3E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CC50F44-C6C8-41A6-9CDE-CC8B4449D288}" type="datetime1">
              <a:rPr lang="nb-NO" smtClean="0"/>
              <a:pPr/>
              <a:t>02.04.2012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nb-NO" smtClean="0"/>
              <a:t>David A. Sjøen 2012</a:t>
            </a:r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8298639-8DBE-4FCB-A5EF-C218E7A97109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homeaway.com/vacation-rental/p157398" TargetMode="Externa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meaway.com/vacation-rental/p157398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b-NO" sz="4800" dirty="0" smtClean="0">
                <a:latin typeface="Niagara Solid" pitchFamily="82" charset="0"/>
              </a:rPr>
              <a:t/>
            </a:r>
            <a:br>
              <a:rPr lang="nb-NO" sz="4800" dirty="0" smtClean="0">
                <a:latin typeface="Niagara Solid" pitchFamily="82" charset="0"/>
              </a:rPr>
            </a:br>
            <a:r>
              <a:rPr lang="nb-NO" sz="4800" dirty="0" smtClean="0">
                <a:latin typeface="Niagara Solid" pitchFamily="82" charset="0"/>
              </a:rPr>
              <a:t>om frelsesvisshet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6600" dirty="0" smtClean="0">
                <a:latin typeface="Niagara Solid" pitchFamily="82" charset="0"/>
              </a:rPr>
              <a:t>«Du er frelst!»</a:t>
            </a:r>
            <a:endParaRPr lang="nb-NO" sz="6600" dirty="0"/>
          </a:p>
        </p:txBody>
      </p:sp>
    </p:spTree>
    <p:extLst>
      <p:ext uri="{BB962C8B-B14F-4D97-AF65-F5344CB8AC3E}">
        <p14:creationId xmlns:p14="http://schemas.microsoft.com/office/powerpoint/2010/main" xmlns="" val="2965516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Frelsesvisshet (objektivt)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Oppfyller jeg betingelsene?</a:t>
            </a:r>
          </a:p>
          <a:p>
            <a:pPr marL="457200" lvl="1" indent="0">
              <a:buNone/>
            </a:pPr>
            <a:r>
              <a:rPr lang="nb-NO" dirty="0" smtClean="0"/>
              <a:t>«For </a:t>
            </a:r>
            <a:r>
              <a:rPr lang="nb-NO" dirty="0"/>
              <a:t>hvis du med din munn bekjenner at Jesus er Herre, og i ditt hjerte tror at Gud har oppreist ham fra de døde, da skal du bli frelst. </a:t>
            </a:r>
            <a:r>
              <a:rPr lang="nb-NO" dirty="0" smtClean="0"/>
              <a:t>Med </a:t>
            </a:r>
            <a:r>
              <a:rPr lang="nb-NO" dirty="0"/>
              <a:t>hjertet tror vi så vi blir rettferdige, med munnen bekjenner vi så vi blir frelst</a:t>
            </a:r>
            <a:r>
              <a:rPr lang="nb-NO" dirty="0" smtClean="0"/>
              <a:t>.» (Rom 10:9-10)</a:t>
            </a:r>
          </a:p>
          <a:p>
            <a:pPr lvl="1"/>
            <a:r>
              <a:rPr lang="nb-NO" dirty="0" smtClean="0"/>
              <a:t>tro</a:t>
            </a:r>
          </a:p>
          <a:p>
            <a:pPr lvl="1"/>
            <a:r>
              <a:rPr lang="nb-NO" dirty="0" smtClean="0"/>
              <a:t>Omvendelse</a:t>
            </a:r>
          </a:p>
          <a:p>
            <a:r>
              <a:rPr lang="nb-NO" smtClean="0"/>
              <a:t>Av nåde — ingen prestasjon!</a:t>
            </a:r>
            <a:endParaRPr lang="nb-NO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575768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Frelsesvisshet (subjektivt)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/>
              <a:t>Symptomer på liv</a:t>
            </a:r>
            <a:r>
              <a:rPr lang="nb-NO" dirty="0" smtClean="0"/>
              <a:t>?</a:t>
            </a:r>
          </a:p>
          <a:p>
            <a:pPr lvl="1"/>
            <a:r>
              <a:rPr lang="nb-NO" dirty="0" smtClean="0"/>
              <a:t>«</a:t>
            </a:r>
            <a:r>
              <a:rPr lang="nb-NO" dirty="0"/>
              <a:t>Dette har jeg skrevet til dere for at dere skal vite at dere har evig liv, dere som tror på Guds Sønns navn.» (1Joh 5:13)</a:t>
            </a:r>
          </a:p>
          <a:p>
            <a:pPr lvl="1"/>
            <a:r>
              <a:rPr lang="nb-NO" dirty="0"/>
              <a:t>vandring i lyset</a:t>
            </a:r>
          </a:p>
          <a:p>
            <a:pPr lvl="1"/>
            <a:r>
              <a:rPr lang="nb-NO" dirty="0"/>
              <a:t>holde fast på hans bud/ord</a:t>
            </a:r>
          </a:p>
          <a:p>
            <a:pPr lvl="1"/>
            <a:r>
              <a:rPr lang="nb-NO" dirty="0"/>
              <a:t>kjærlighet til brødrene</a:t>
            </a:r>
          </a:p>
          <a:p>
            <a:pPr lvl="1"/>
            <a:r>
              <a:rPr lang="nb-NO" dirty="0"/>
              <a:t>gjør rettferdighet</a:t>
            </a:r>
          </a:p>
          <a:p>
            <a:pPr lvl="1"/>
            <a:r>
              <a:rPr lang="nb-NO" dirty="0"/>
              <a:t>elsker Gud</a:t>
            </a:r>
          </a:p>
          <a:p>
            <a:pPr lvl="1"/>
            <a:r>
              <a:rPr lang="nb-NO" dirty="0"/>
              <a:t>osv.</a:t>
            </a:r>
          </a:p>
          <a:p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095595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God byggeskikk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</p:txBody>
      </p:sp>
      <p:pic>
        <p:nvPicPr>
          <p:cNvPr id="1030" name="Picture 6" descr="Fort Morgan house rental - Beach side bedroom with Queen size be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5575" y="2276872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ort Morgan house rental - Loft over kitch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8904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ort Morgan house rental - Great roo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88024" y="6381328"/>
            <a:ext cx="4032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>
                <a:hlinkClick r:id="rId5"/>
              </a:rPr>
              <a:t>http://www.homeaway.com/vacation-rental/p157398</a:t>
            </a:r>
            <a:endParaRPr lang="nb-NO" sz="1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2764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God byggeskikk</a:t>
            </a:r>
            <a:endParaRPr lang="nb-NO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523828"/>
            <a:ext cx="3810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88024" y="6381328"/>
            <a:ext cx="4032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>
                <a:hlinkClick r:id="rId3"/>
              </a:rPr>
              <a:t>http://www.homeaway.com/vacation-rental/p157398</a:t>
            </a:r>
            <a:endParaRPr lang="nb-NO" sz="1200" dirty="0"/>
          </a:p>
        </p:txBody>
      </p:sp>
      <p:sp>
        <p:nvSpPr>
          <p:cNvPr id="6" name="Rectangle 5"/>
          <p:cNvSpPr/>
          <p:nvPr/>
        </p:nvSpPr>
        <p:spPr>
          <a:xfrm>
            <a:off x="467544" y="1829313"/>
            <a:ext cx="712879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900" dirty="0"/>
              <a:t>Men den som </a:t>
            </a:r>
            <a:r>
              <a:rPr lang="nb-NO" sz="2900" b="1" dirty="0"/>
              <a:t>hører</a:t>
            </a:r>
            <a:r>
              <a:rPr lang="nb-NO" sz="2900" dirty="0"/>
              <a:t> disse mine ord og </a:t>
            </a:r>
            <a:r>
              <a:rPr lang="nb-NO" sz="2900" b="1" dirty="0"/>
              <a:t>ikke gjør etter dem</a:t>
            </a:r>
            <a:r>
              <a:rPr lang="nb-NO" sz="2900" dirty="0"/>
              <a:t>, han blir lik en uforstandig mann, som bygde huset sitt på sand</a:t>
            </a:r>
            <a:r>
              <a:rPr lang="nb-NO" sz="2900" dirty="0" smtClean="0"/>
              <a:t>.</a:t>
            </a:r>
            <a:br>
              <a:rPr lang="nb-NO" sz="2900" dirty="0" smtClean="0"/>
            </a:br>
            <a:r>
              <a:rPr lang="nb-NO" sz="2900" i="1" dirty="0" smtClean="0"/>
              <a:t>(Matt 7:26)</a:t>
            </a:r>
            <a:endParaRPr lang="nb-NO" sz="2900" i="1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47624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God byggeskikk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Derfor - hver den som </a:t>
            </a:r>
            <a:r>
              <a:rPr lang="nb-NO" b="1" dirty="0"/>
              <a:t>hører</a:t>
            </a:r>
            <a:r>
              <a:rPr lang="nb-NO" dirty="0"/>
              <a:t> disse mine ord og </a:t>
            </a:r>
            <a:r>
              <a:rPr lang="nb-NO" b="1" dirty="0"/>
              <a:t>gjør etter dem</a:t>
            </a:r>
            <a:r>
              <a:rPr lang="nb-NO" dirty="0"/>
              <a:t>, han blir lik en forstandig mann som bygde huset sitt på fjellgrunn.</a:t>
            </a:r>
            <a:r>
              <a:rPr lang="nb-NO" i="1" dirty="0"/>
              <a:t> (Matt 7:24</a:t>
            </a:r>
            <a:r>
              <a:rPr lang="nb-NO" i="1" dirty="0" smtClean="0"/>
              <a:t>)</a:t>
            </a:r>
            <a:endParaRPr lang="nb-NO" i="1" dirty="0"/>
          </a:p>
          <a:p>
            <a:r>
              <a:rPr lang="nb-NO" dirty="0" smtClean="0"/>
              <a:t>Høre og gjøre = lydighet</a:t>
            </a:r>
          </a:p>
          <a:p>
            <a:r>
              <a:rPr lang="nb-NO" dirty="0"/>
              <a:t>Hører vi etter hva han sier?</a:t>
            </a:r>
          </a:p>
          <a:p>
            <a:r>
              <a:rPr lang="nb-NO" dirty="0"/>
              <a:t>Gjør vi det han sier? </a:t>
            </a:r>
            <a:r>
              <a:rPr lang="nb-NO" i="1" dirty="0"/>
              <a:t>(Luk 6:46</a:t>
            </a:r>
            <a:r>
              <a:rPr lang="nb-NO" i="1" dirty="0" smtClean="0"/>
              <a:t>)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79962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Mitt vers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Joh 5:24</a:t>
            </a:r>
          </a:p>
          <a:p>
            <a:r>
              <a:rPr lang="nb-NO" dirty="0" smtClean="0"/>
              <a:t>Sannelig</a:t>
            </a:r>
            <a:r>
              <a:rPr lang="nb-NO" dirty="0"/>
              <a:t>, sannelig sier jeg </a:t>
            </a:r>
            <a:r>
              <a:rPr lang="nb-NO" dirty="0" smtClean="0"/>
              <a:t>dere: Den som</a:t>
            </a:r>
          </a:p>
          <a:p>
            <a:pPr lvl="1"/>
            <a:r>
              <a:rPr lang="nb-NO" dirty="0" smtClean="0"/>
              <a:t>hører </a:t>
            </a:r>
            <a:r>
              <a:rPr lang="nb-NO" dirty="0"/>
              <a:t>mitt </a:t>
            </a:r>
            <a:r>
              <a:rPr lang="nb-NO" dirty="0" smtClean="0"/>
              <a:t>ord</a:t>
            </a:r>
          </a:p>
          <a:p>
            <a:pPr lvl="1"/>
            <a:r>
              <a:rPr lang="nb-NO" dirty="0" smtClean="0"/>
              <a:t>og </a:t>
            </a:r>
            <a:r>
              <a:rPr lang="nb-NO" dirty="0"/>
              <a:t>tror ham som har sendt </a:t>
            </a:r>
            <a:r>
              <a:rPr lang="nb-NO" dirty="0" smtClean="0"/>
              <a:t>meg,</a:t>
            </a:r>
          </a:p>
          <a:p>
            <a:r>
              <a:rPr lang="nb-NO" dirty="0" smtClean="0"/>
              <a:t>han</a:t>
            </a:r>
          </a:p>
          <a:p>
            <a:pPr lvl="1"/>
            <a:r>
              <a:rPr lang="nb-NO" dirty="0" smtClean="0"/>
              <a:t>har </a:t>
            </a:r>
            <a:r>
              <a:rPr lang="nb-NO" dirty="0"/>
              <a:t>evig </a:t>
            </a:r>
            <a:r>
              <a:rPr lang="nb-NO" dirty="0" smtClean="0"/>
              <a:t>liv.</a:t>
            </a:r>
          </a:p>
          <a:p>
            <a:pPr lvl="1"/>
            <a:r>
              <a:rPr lang="nb-NO" dirty="0" smtClean="0"/>
              <a:t>Han </a:t>
            </a:r>
            <a:r>
              <a:rPr lang="nb-NO" dirty="0"/>
              <a:t>kommer ikke til </a:t>
            </a:r>
            <a:r>
              <a:rPr lang="nb-NO" dirty="0" smtClean="0"/>
              <a:t>dom,</a:t>
            </a:r>
          </a:p>
          <a:p>
            <a:pPr lvl="1"/>
            <a:r>
              <a:rPr lang="nb-NO" dirty="0" smtClean="0"/>
              <a:t>men </a:t>
            </a:r>
            <a:r>
              <a:rPr lang="nb-NO" dirty="0"/>
              <a:t>er gått over fra døden til livet</a:t>
            </a:r>
            <a:r>
              <a:rPr lang="nb-NO" dirty="0" smtClean="0"/>
              <a:t>.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774627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Trygghet </a:t>
            </a:r>
            <a:r>
              <a:rPr lang="nb-NO" dirty="0" smtClean="0"/>
              <a:t>≠ visshet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nb-NO" dirty="0" smtClean="0"/>
              <a:t>«</a:t>
            </a:r>
            <a:r>
              <a:rPr lang="nb-NO" dirty="0"/>
              <a:t>Mine sauer hører min stemme; jeg kjenner dem, og de følger meg</a:t>
            </a:r>
            <a:r>
              <a:rPr lang="nb-NO" dirty="0" smtClean="0"/>
              <a:t>.</a:t>
            </a:r>
            <a:r>
              <a:rPr lang="nb-NO" dirty="0"/>
              <a:t> Jeg gir dem evig liv. De skal aldri i evighet gå tapt, og ingen skal rive dem ut av min hånd</a:t>
            </a:r>
            <a:r>
              <a:rPr lang="nb-NO" dirty="0" smtClean="0"/>
              <a:t>.</a:t>
            </a:r>
            <a:r>
              <a:rPr lang="nb-NO" dirty="0"/>
              <a:t> Det min Far har gitt meg, er større enn alt annet, og ingen kan rive det ut av min Fars hånd</a:t>
            </a:r>
            <a:r>
              <a:rPr lang="nb-NO" dirty="0" smtClean="0"/>
              <a:t>.</a:t>
            </a:r>
            <a:r>
              <a:rPr lang="nb-NO" dirty="0"/>
              <a:t> Jeg og Far er ett</a:t>
            </a:r>
            <a:r>
              <a:rPr lang="nb-NO" dirty="0" smtClean="0"/>
              <a:t>.» (Joh 10:27-30)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19955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Trygghet </a:t>
            </a:r>
            <a:r>
              <a:rPr lang="nb-NO" dirty="0" smtClean="0"/>
              <a:t>≠ visshet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nb-NO" dirty="0"/>
              <a:t>«For jeg er viss på at verken død eller liv, verken engler eller krefter, verken det som nå er eller det som kommer, eller noen makt</a:t>
            </a:r>
            <a:r>
              <a:rPr lang="nb-NO" dirty="0" smtClean="0"/>
              <a:t>, </a:t>
            </a:r>
            <a:r>
              <a:rPr lang="nb-NO" dirty="0"/>
              <a:t>verken det som er i det høye eller i det dype, eller noen annen skapning, skal kunne skille oss fra Guds kjærlighet i Kristus Jesus, vår Herre.» </a:t>
            </a:r>
            <a:r>
              <a:rPr lang="nb-NO" dirty="0" smtClean="0"/>
              <a:t>(Joh 10:27-30)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95645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Ditt favorittvers?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«</a:t>
            </a:r>
            <a:r>
              <a:rPr lang="nb-NO" dirty="0"/>
              <a:t>For av nåde er dere frelst, ved tro. Og dette er ikke av dere selv, det er Guds gave</a:t>
            </a:r>
            <a:r>
              <a:rPr lang="nb-NO" dirty="0" smtClean="0"/>
              <a:t>.» (Ef 2:8)</a:t>
            </a:r>
          </a:p>
          <a:p>
            <a:r>
              <a:rPr lang="nb-NO" dirty="0" smtClean="0"/>
              <a:t>Hva er vi frelst til?</a:t>
            </a:r>
          </a:p>
          <a:p>
            <a:pPr lvl="1"/>
            <a:r>
              <a:rPr lang="nb-NO" dirty="0" smtClean="0"/>
              <a:t>en sitteplass i den himmelske verden (nå, med framtid)</a:t>
            </a:r>
          </a:p>
          <a:p>
            <a:pPr lvl="1"/>
            <a:r>
              <a:rPr lang="nb-NO" dirty="0" smtClean="0"/>
              <a:t>til gode gjerninger (nå)</a:t>
            </a:r>
          </a:p>
          <a:p>
            <a:pPr lvl="1"/>
            <a:r>
              <a:rPr lang="nb-NO" dirty="0" smtClean="0"/>
              <a:t>Frelst til frelse i nåtid og frelse i framtid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353530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Hvordan hjelpe andre?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Bli kjent med dem, lytte, stille spørsmål</a:t>
            </a:r>
          </a:p>
          <a:p>
            <a:r>
              <a:rPr lang="nb-NO" dirty="0" smtClean="0"/>
              <a:t>Be for dem</a:t>
            </a:r>
          </a:p>
          <a:p>
            <a:r>
              <a:rPr lang="nb-NO" dirty="0" smtClean="0"/>
              <a:t>Hjelpe dem å stille korrekt «diagnose»</a:t>
            </a:r>
            <a:endParaRPr lang="nb-NO" dirty="0"/>
          </a:p>
          <a:p>
            <a:r>
              <a:rPr lang="nb-NO" dirty="0" smtClean="0"/>
              <a:t>Bruk Guds ord!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49947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Frelse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 יְהוֹשֻׁעַ</a:t>
            </a:r>
            <a:endParaRPr lang="nb-NO" dirty="0"/>
          </a:p>
          <a:p>
            <a:pPr lvl="1"/>
            <a:r>
              <a:rPr lang="nb-NO" dirty="0"/>
              <a:t>Jesjua = Jesus = Herren + frelse</a:t>
            </a:r>
          </a:p>
          <a:p>
            <a:r>
              <a:rPr lang="nb-NO" dirty="0"/>
              <a:t>frelse</a:t>
            </a:r>
          </a:p>
          <a:p>
            <a:pPr lvl="1"/>
            <a:r>
              <a:rPr lang="nb-NO" dirty="0"/>
              <a:t>fri + hals</a:t>
            </a:r>
          </a:p>
          <a:p>
            <a:pPr lvl="1"/>
            <a:r>
              <a:rPr lang="nb-NO" dirty="0"/>
              <a:t>«Han er den som fridde oss ut av mørkets makt og satte oss over i sin elskede Sønns rike.» (Kol 1:13)</a:t>
            </a:r>
          </a:p>
          <a:p>
            <a:pPr lvl="1"/>
            <a:r>
              <a:rPr lang="nb-NO" dirty="0"/>
              <a:t>befri, gjøre hel, gi liv, føre i sikkerhet, helbrede</a:t>
            </a:r>
          </a:p>
          <a:p>
            <a:pPr lvl="1"/>
            <a:r>
              <a:rPr lang="nb-NO" i="1" dirty="0"/>
              <a:t>berge</a:t>
            </a:r>
            <a:r>
              <a:rPr lang="nb-NO" dirty="0"/>
              <a:t> eller </a:t>
            </a:r>
            <a:r>
              <a:rPr lang="nb-NO" i="1" dirty="0"/>
              <a:t>redde</a:t>
            </a:r>
          </a:p>
          <a:p>
            <a:pPr lvl="1"/>
            <a:r>
              <a:rPr lang="nb-NO" dirty="0"/>
              <a:t>det motsatte av tap/fortapelse</a:t>
            </a:r>
          </a:p>
          <a:p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103802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Hvordan </a:t>
            </a:r>
            <a:r>
              <a:rPr lang="nb-NO" i="1" dirty="0" smtClean="0"/>
              <a:t>ikke </a:t>
            </a:r>
            <a:r>
              <a:rPr lang="nb-NO" dirty="0" smtClean="0"/>
              <a:t>hjelpe andre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Si til dem: «Ikke vær redd, alt er OK»</a:t>
            </a:r>
          </a:p>
          <a:p>
            <a:r>
              <a:rPr lang="nb-NO" dirty="0" smtClean="0"/>
              <a:t>Overforenkle</a:t>
            </a:r>
          </a:p>
          <a:p>
            <a:r>
              <a:rPr lang="nb-NO" dirty="0" smtClean="0"/>
              <a:t>Senke lista</a:t>
            </a:r>
          </a:p>
          <a:p>
            <a:r>
              <a:rPr lang="nb-NO" dirty="0" smtClean="0"/>
              <a:t>Ikke bry deg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98616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Er du frelst?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«Se</a:t>
            </a:r>
            <a:r>
              <a:rPr lang="nb-NO" dirty="0"/>
              <a:t>, nå er nådens tid, se, nå er frelsens dag</a:t>
            </a:r>
            <a:r>
              <a:rPr lang="nb-NO" dirty="0" smtClean="0"/>
              <a:t>!» (2Kor 6:2)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642094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Fortid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«</a:t>
            </a:r>
            <a:r>
              <a:rPr lang="nb-NO" dirty="0"/>
              <a:t>For av nåde </a:t>
            </a:r>
            <a:r>
              <a:rPr lang="nb-NO" b="1" dirty="0"/>
              <a:t>er</a:t>
            </a:r>
            <a:r>
              <a:rPr lang="nb-NO" dirty="0"/>
              <a:t> dere </a:t>
            </a:r>
            <a:r>
              <a:rPr lang="nb-NO" b="1" dirty="0"/>
              <a:t>frelst</a:t>
            </a:r>
            <a:r>
              <a:rPr lang="nb-NO" dirty="0"/>
              <a:t>, ved tro. Det er ikke deres eget verk, men Guds gave</a:t>
            </a:r>
            <a:r>
              <a:rPr lang="nb-NO" dirty="0" smtClean="0"/>
              <a:t>.» (Ef 2:8)</a:t>
            </a:r>
          </a:p>
          <a:p>
            <a:r>
              <a:rPr lang="nb-NO" dirty="0"/>
              <a:t>«Men det ble </a:t>
            </a:r>
            <a:r>
              <a:rPr lang="nb-NO" dirty="0" smtClean="0"/>
              <a:t>åpenbart hvor </a:t>
            </a:r>
            <a:r>
              <a:rPr lang="nb-NO" dirty="0"/>
              <a:t>god vår Gud og frelser er</a:t>
            </a:r>
            <a:r>
              <a:rPr lang="nb-NO" dirty="0" smtClean="0"/>
              <a:t>, og </a:t>
            </a:r>
            <a:r>
              <a:rPr lang="nb-NO" dirty="0"/>
              <a:t>at han elsker menneskene: </a:t>
            </a:r>
            <a:r>
              <a:rPr lang="nb-NO" dirty="0" smtClean="0"/>
              <a:t>Han </a:t>
            </a:r>
            <a:r>
              <a:rPr lang="nb-NO" b="1" dirty="0"/>
              <a:t>frelste</a:t>
            </a:r>
            <a:r>
              <a:rPr lang="nb-NO" dirty="0"/>
              <a:t> oss</a:t>
            </a:r>
            <a:r>
              <a:rPr lang="nb-NO" dirty="0" smtClean="0"/>
              <a:t>, ikke </a:t>
            </a:r>
            <a:r>
              <a:rPr lang="nb-NO" dirty="0"/>
              <a:t>på grunn av våre rettferdige gjerninger</a:t>
            </a:r>
            <a:r>
              <a:rPr lang="nb-NO" dirty="0" smtClean="0"/>
              <a:t>, men </a:t>
            </a:r>
            <a:r>
              <a:rPr lang="nb-NO" dirty="0"/>
              <a:t>fordi han er barmhjertig.» </a:t>
            </a:r>
            <a:r>
              <a:rPr lang="nb-NO" dirty="0" smtClean="0"/>
              <a:t>(Tit 3:4-5)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1970688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Nåtid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«</a:t>
            </a:r>
            <a:r>
              <a:rPr lang="nb-NO" dirty="0"/>
              <a:t>Gjennom </a:t>
            </a:r>
            <a:r>
              <a:rPr lang="nb-NO" dirty="0" smtClean="0"/>
              <a:t>det (evangeliet) </a:t>
            </a:r>
            <a:r>
              <a:rPr lang="nb-NO" b="1" dirty="0"/>
              <a:t>blir </a:t>
            </a:r>
            <a:r>
              <a:rPr lang="nb-NO" dirty="0"/>
              <a:t>dere også </a:t>
            </a:r>
            <a:r>
              <a:rPr lang="nb-NO" b="1" dirty="0"/>
              <a:t>frelst</a:t>
            </a:r>
            <a:r>
              <a:rPr lang="nb-NO" dirty="0"/>
              <a:t>, når dere holder fast på ordet slik jeg forkynte det</a:t>
            </a:r>
            <a:r>
              <a:rPr lang="nb-NO" dirty="0" smtClean="0"/>
              <a:t>» (1Kor 15:2)</a:t>
            </a:r>
          </a:p>
          <a:p>
            <a:r>
              <a:rPr lang="nb-NO" dirty="0" smtClean="0"/>
              <a:t>«</a:t>
            </a:r>
            <a:r>
              <a:rPr lang="nb-NO" dirty="0"/>
              <a:t>Gi akt på deg selv og på læren. Fortsett med det! For gjør du det, </a:t>
            </a:r>
            <a:r>
              <a:rPr lang="nb-NO" b="1" dirty="0"/>
              <a:t>skal du frelse </a:t>
            </a:r>
            <a:r>
              <a:rPr lang="nb-NO" dirty="0"/>
              <a:t>både deg selv og dem som hører </a:t>
            </a:r>
            <a:r>
              <a:rPr lang="nb-NO" dirty="0" smtClean="0"/>
              <a:t>deg.» (1Tim 4:16)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958995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Framtid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«... så </a:t>
            </a:r>
            <a:r>
              <a:rPr lang="nb-NO" b="1" dirty="0"/>
              <a:t>skal</a:t>
            </a:r>
            <a:r>
              <a:rPr lang="nb-NO" dirty="0"/>
              <a:t> og </a:t>
            </a:r>
            <a:r>
              <a:rPr lang="nb-NO" dirty="0" smtClean="0"/>
              <a:t>Kristus ... annen </a:t>
            </a:r>
            <a:r>
              <a:rPr lang="nb-NO" dirty="0"/>
              <a:t>gang </a:t>
            </a:r>
            <a:r>
              <a:rPr lang="nb-NO" b="1" dirty="0"/>
              <a:t>vise seg</a:t>
            </a:r>
            <a:r>
              <a:rPr lang="nb-NO" dirty="0"/>
              <a:t>, ikke for syndens skyld, men </a:t>
            </a:r>
            <a:r>
              <a:rPr lang="nb-NO" b="1" dirty="0"/>
              <a:t>til frelse</a:t>
            </a:r>
            <a:r>
              <a:rPr lang="nb-NO" dirty="0"/>
              <a:t> for dem som venter på ham</a:t>
            </a:r>
            <a:r>
              <a:rPr lang="nb-NO" dirty="0" smtClean="0"/>
              <a:t>.» (Heb 9:28)</a:t>
            </a:r>
          </a:p>
          <a:p>
            <a:r>
              <a:rPr lang="nb-NO" dirty="0" smtClean="0"/>
              <a:t>«</a:t>
            </a:r>
            <a:r>
              <a:rPr lang="nb-NO" dirty="0"/>
              <a:t>Herren </a:t>
            </a:r>
            <a:r>
              <a:rPr lang="nb-NO" b="1" dirty="0"/>
              <a:t>skal</a:t>
            </a:r>
            <a:r>
              <a:rPr lang="nb-NO" dirty="0"/>
              <a:t> fri meg fra all ond gjerning, og </a:t>
            </a:r>
            <a:r>
              <a:rPr lang="nb-NO" b="1" dirty="0"/>
              <a:t>frelse meg </a:t>
            </a:r>
            <a:r>
              <a:rPr lang="nb-NO" dirty="0"/>
              <a:t>inn i sitt himmelske rike</a:t>
            </a:r>
            <a:r>
              <a:rPr lang="nb-NO" dirty="0" smtClean="0"/>
              <a:t>.» (2Tim 4:18)</a:t>
            </a:r>
          </a:p>
          <a:p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195512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Ditt favorittvers?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«</a:t>
            </a:r>
            <a:r>
              <a:rPr lang="nb-NO" dirty="0"/>
              <a:t>For av nåde er dere frelst, ved tro. Og dette er ikke av dere selv, det er Guds gave</a:t>
            </a:r>
            <a:r>
              <a:rPr lang="nb-NO" dirty="0" smtClean="0"/>
              <a:t>.» (Ef 2:8)</a:t>
            </a:r>
          </a:p>
          <a:p>
            <a:r>
              <a:rPr lang="nb-NO" dirty="0" smtClean="0"/>
              <a:t>Hva er vi frelst fra?</a:t>
            </a:r>
          </a:p>
          <a:p>
            <a:pPr lvl="1"/>
            <a:r>
              <a:rPr lang="nb-NO" dirty="0" smtClean="0"/>
              <a:t>død</a:t>
            </a:r>
          </a:p>
          <a:p>
            <a:pPr lvl="1"/>
            <a:r>
              <a:rPr lang="nb-NO" dirty="0" smtClean="0"/>
              <a:t>syndig livsførsel</a:t>
            </a:r>
          </a:p>
          <a:p>
            <a:pPr lvl="1"/>
            <a:r>
              <a:rPr lang="nb-NO" dirty="0" smtClean="0"/>
              <a:t>Guds vrede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107500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Frelsesvisshet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Hva er frelsesvisshet?</a:t>
            </a:r>
          </a:p>
          <a:p>
            <a:pPr lvl="1"/>
            <a:r>
              <a:rPr lang="nb-NO" dirty="0" smtClean="0"/>
              <a:t>En følelse?</a:t>
            </a:r>
          </a:p>
          <a:p>
            <a:pPr lvl="1"/>
            <a:r>
              <a:rPr lang="nb-NO" dirty="0" smtClean="0"/>
              <a:t>Noe du vet?</a:t>
            </a:r>
          </a:p>
          <a:p>
            <a:pPr lvl="1"/>
            <a:r>
              <a:rPr lang="nb-NO" dirty="0" smtClean="0"/>
              <a:t>Ja takk, begge deler?</a:t>
            </a:r>
          </a:p>
          <a:p>
            <a:r>
              <a:rPr lang="nb-NO" dirty="0" smtClean="0"/>
              <a:t>Hva kan være i veien når den mangler?</a:t>
            </a:r>
          </a:p>
          <a:p>
            <a:pPr lvl="1"/>
            <a:r>
              <a:rPr lang="nb-NO" dirty="0" smtClean="0"/>
              <a:t>Ikke frelst?</a:t>
            </a:r>
          </a:p>
          <a:p>
            <a:pPr lvl="1"/>
            <a:r>
              <a:rPr lang="nb-NO" dirty="0" smtClean="0"/>
              <a:t>Manglende kunnskap?</a:t>
            </a:r>
          </a:p>
          <a:p>
            <a:pPr lvl="1"/>
            <a:r>
              <a:rPr lang="nb-NO" dirty="0" smtClean="0"/>
              <a:t>Noe i veien i forholdet til Gud?</a:t>
            </a:r>
          </a:p>
          <a:p>
            <a:pPr lvl="1"/>
            <a:r>
              <a:rPr lang="nb-NO" dirty="0" smtClean="0"/>
              <a:t>Følelsesmessige problemer?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095211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Fornuft og følelser</a:t>
            </a:r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4644008" y="3573016"/>
            <a:ext cx="8830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4000" dirty="0" smtClean="0"/>
              <a:t>Tro</a:t>
            </a:r>
            <a:endParaRPr lang="nb-NO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267744" y="2132856"/>
            <a:ext cx="20970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4000" dirty="0" smtClean="0"/>
              <a:t>Guds ord</a:t>
            </a:r>
            <a:endParaRPr lang="nb-NO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5292080" y="2060848"/>
            <a:ext cx="18421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4000" dirty="0" smtClean="0"/>
              <a:t>Følelser</a:t>
            </a:r>
            <a:endParaRPr lang="nb-NO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7771441" y="4941168"/>
            <a:ext cx="9108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 smtClean="0">
                <a:solidFill>
                  <a:schemeClr val="bg1"/>
                </a:solidFill>
              </a:rPr>
              <a:t>Corbis Images</a:t>
            </a:r>
            <a:endParaRPr lang="nb-NO" sz="1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732616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Stolthet og fordom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nb-NO" dirty="0" smtClean="0"/>
              <a:t>«Ikke </a:t>
            </a:r>
            <a:r>
              <a:rPr lang="nb-NO" dirty="0"/>
              <a:t>enhver som sier til meg: ‘Herre, Herre!’ skal komme inn i himmelriket, men den som gjør min himmelske Fars vilje</a:t>
            </a:r>
            <a:r>
              <a:rPr lang="nb-NO" dirty="0" smtClean="0"/>
              <a:t>. </a:t>
            </a:r>
            <a:r>
              <a:rPr lang="nb-NO" dirty="0"/>
              <a:t>Mange skal si til meg på den dagen: ‘Herre, Herre! Har vi ikke profetert ved ditt navn, drevet ut onde ånder ved ditt navn og gjort mange mektige gjerninger ved ditt navn?’ </a:t>
            </a:r>
            <a:r>
              <a:rPr lang="nb-NO" dirty="0" smtClean="0"/>
              <a:t>Da </a:t>
            </a:r>
            <a:r>
              <a:rPr lang="nb-NO" dirty="0"/>
              <a:t>skal jeg si dem rett ut: ‘Jeg har aldri kjent dere. Bort fra meg, dere som gjør urett</a:t>
            </a:r>
            <a:r>
              <a:rPr lang="nb-NO" dirty="0" smtClean="0"/>
              <a:t>!’» (Matt 7:21-23)</a:t>
            </a:r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David A. Sjøen 2012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961376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457</TotalTime>
  <Words>940</Words>
  <Application>Microsoft Office PowerPoint</Application>
  <PresentationFormat>Skjermfremvisning (4:3)</PresentationFormat>
  <Paragraphs>119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21</vt:i4>
      </vt:variant>
    </vt:vector>
  </HeadingPairs>
  <TitlesOfParts>
    <vt:vector size="22" baseType="lpstr">
      <vt:lpstr>Module</vt:lpstr>
      <vt:lpstr> om frelsesvisshet</vt:lpstr>
      <vt:lpstr>Frelse</vt:lpstr>
      <vt:lpstr>Fortid</vt:lpstr>
      <vt:lpstr>Nåtid</vt:lpstr>
      <vt:lpstr>Framtid</vt:lpstr>
      <vt:lpstr>Ditt favorittvers?</vt:lpstr>
      <vt:lpstr>Frelsesvisshet</vt:lpstr>
      <vt:lpstr>Fornuft og følelser</vt:lpstr>
      <vt:lpstr>Stolthet og fordom</vt:lpstr>
      <vt:lpstr>Frelsesvisshet (objektivt)</vt:lpstr>
      <vt:lpstr>Frelsesvisshet (subjektivt)</vt:lpstr>
      <vt:lpstr>God byggeskikk</vt:lpstr>
      <vt:lpstr>God byggeskikk</vt:lpstr>
      <vt:lpstr>God byggeskikk</vt:lpstr>
      <vt:lpstr>Mitt vers</vt:lpstr>
      <vt:lpstr>Trygghet ≠ visshet</vt:lpstr>
      <vt:lpstr>Trygghet ≠ visshet</vt:lpstr>
      <vt:lpstr>Ditt favorittvers?</vt:lpstr>
      <vt:lpstr>Hvordan hjelpe andre?</vt:lpstr>
      <vt:lpstr>Hvordan ikke hjelpe andre</vt:lpstr>
      <vt:lpstr>Er du frelst?</vt:lpstr>
    </vt:vector>
  </TitlesOfParts>
  <Company>Bouvet 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«Du er frelst!»</dc:title>
  <dc:creator>David A. Sjøen</dc:creator>
  <cp:lastModifiedBy>Ole Thomas</cp:lastModifiedBy>
  <cp:revision>22</cp:revision>
  <dcterms:created xsi:type="dcterms:W3CDTF">2012-02-02T13:15:24Z</dcterms:created>
  <dcterms:modified xsi:type="dcterms:W3CDTF">2012-04-02T17:28:01Z</dcterms:modified>
</cp:coreProperties>
</file>